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6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8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9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0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1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2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3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14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15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16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7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8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19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20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19" r:id="rId1"/>
    <p:sldMasterId id="2147483709" r:id="rId2"/>
    <p:sldMasterId id="2147483680" r:id="rId3"/>
    <p:sldMasterId id="2147483738" r:id="rId4"/>
    <p:sldMasterId id="2147483741" r:id="rId5"/>
    <p:sldMasterId id="2147483755" r:id="rId6"/>
    <p:sldMasterId id="2147483760" r:id="rId7"/>
    <p:sldMasterId id="2147483763" r:id="rId8"/>
    <p:sldMasterId id="2147483778" r:id="rId9"/>
    <p:sldMasterId id="2147483781" r:id="rId10"/>
    <p:sldMasterId id="2147483784" r:id="rId11"/>
    <p:sldMasterId id="2147483799" r:id="rId12"/>
    <p:sldMasterId id="2147483802" r:id="rId13"/>
    <p:sldMasterId id="2147483805" r:id="rId14"/>
    <p:sldMasterId id="2147483820" r:id="rId15"/>
    <p:sldMasterId id="2147483823" r:id="rId16"/>
    <p:sldMasterId id="2147483826" r:id="rId17"/>
    <p:sldMasterId id="2147483841" r:id="rId18"/>
    <p:sldMasterId id="2147483844" r:id="rId19"/>
    <p:sldMasterId id="2147483847" r:id="rId20"/>
    <p:sldMasterId id="2147483862" r:id="rId21"/>
  </p:sldMasterIdLst>
  <p:notesMasterIdLst>
    <p:notesMasterId r:id="rId38"/>
  </p:notesMasterIdLst>
  <p:handoutMasterIdLst>
    <p:handoutMasterId r:id="rId39"/>
  </p:handout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70" r:id="rId29"/>
    <p:sldId id="271" r:id="rId30"/>
    <p:sldId id="263" r:id="rId31"/>
    <p:sldId id="264" r:id="rId32"/>
    <p:sldId id="265" r:id="rId33"/>
    <p:sldId id="269" r:id="rId34"/>
    <p:sldId id="274" r:id="rId35"/>
    <p:sldId id="267" r:id="rId36"/>
    <p:sldId id="272" r:id="rId37"/>
  </p:sldIdLst>
  <p:sldSz cx="12192000" cy="6858000"/>
  <p:notesSz cx="6858000" cy="9144000"/>
  <p:embeddedFontLst>
    <p:embeddedFont>
      <p:font typeface="Calibri Bold" panose="020F0702030404030204" pitchFamily="34" charset="0"/>
      <p:bold r:id="rId40"/>
    </p:embeddedFont>
  </p:embeddedFontLst>
  <p:defaultTextStyle>
    <a:defPPr>
      <a:defRPr lang="en-US"/>
    </a:defPPr>
    <a:lvl1pPr marL="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1pPr>
    <a:lvl2pPr marL="20734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2pPr>
    <a:lvl3pPr marL="41468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3pPr>
    <a:lvl4pPr marL="62202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4pPr>
    <a:lvl5pPr marL="82936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5pPr>
    <a:lvl6pPr marL="103670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6pPr>
    <a:lvl7pPr marL="124404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7pPr>
    <a:lvl8pPr marL="145138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8pPr>
    <a:lvl9pPr marL="1658722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34DD4BD-33D2-2743-97C6-4071779F75E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70"/>
            <p14:sldId id="271"/>
            <p14:sldId id="263"/>
            <p14:sldId id="264"/>
            <p14:sldId id="265"/>
            <p14:sldId id="269"/>
            <p14:sldId id="274"/>
            <p14:sldId id="267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69AF"/>
    <a:srgbClr val="595959"/>
    <a:srgbClr val="1E4696"/>
    <a:srgbClr val="E63214"/>
    <a:srgbClr val="D72300"/>
    <a:srgbClr val="D72305"/>
    <a:srgbClr val="64378C"/>
    <a:srgbClr val="FFFFFF"/>
    <a:srgbClr val="288732"/>
    <a:srgbClr val="8C2D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5F8863-FF7E-3F4C-BB63-8E23AFD115FD}" v="55" dt="2023-10-14T09:13:49.365"/>
  </p1510:revLst>
</p1510:revInfo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90372" autoAdjust="0"/>
  </p:normalViewPr>
  <p:slideViewPr>
    <p:cSldViewPr snapToGrid="0" snapToObjects="1">
      <p:cViewPr>
        <p:scale>
          <a:sx n="125" d="100"/>
          <a:sy n="125" d="100"/>
        </p:scale>
        <p:origin x="1998" y="462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9" d="100"/>
          <a:sy n="99" d="100"/>
        </p:scale>
        <p:origin x="395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9" Type="http://schemas.openxmlformats.org/officeDocument/2006/relationships/handoutMaster" Target="handoutMasters/handoutMaster1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3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font" Target="fonts/font1.fntdata"/><Relationship Id="rId45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0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notesMaster" Target="notesMasters/notesMaster1.xml"/><Relationship Id="rId20" Type="http://schemas.openxmlformats.org/officeDocument/2006/relationships/slideMaster" Target="slideMasters/slideMaster20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F4D019-3788-4269-BB7E-36676C442F2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CF249F1-19D0-447D-BA66-A10290C4F101}">
      <dgm:prSet phldrT="[Text]"/>
      <dgm:spPr>
        <a:solidFill>
          <a:srgbClr val="2869AF"/>
        </a:solidFill>
      </dgm:spPr>
      <dgm:t>
        <a:bodyPr/>
        <a:lstStyle/>
        <a:p>
          <a:r>
            <a:rPr lang="de-DE" dirty="0"/>
            <a:t>Einarbeitung / Recherche</a:t>
          </a:r>
        </a:p>
      </dgm:t>
    </dgm:pt>
    <dgm:pt modelId="{429B799A-9B90-4014-8536-5F2A8D66B171}" type="parTrans" cxnId="{5CB5545E-10DB-49F5-A11B-373CEBA894AC}">
      <dgm:prSet/>
      <dgm:spPr/>
      <dgm:t>
        <a:bodyPr/>
        <a:lstStyle/>
        <a:p>
          <a:endParaRPr lang="de-DE"/>
        </a:p>
      </dgm:t>
    </dgm:pt>
    <dgm:pt modelId="{22CBF235-3D82-4CB8-8551-CA13232489AC}" type="sibTrans" cxnId="{5CB5545E-10DB-49F5-A11B-373CEBA894AC}">
      <dgm:prSet/>
      <dgm:spPr/>
      <dgm:t>
        <a:bodyPr/>
        <a:lstStyle/>
        <a:p>
          <a:endParaRPr lang="de-DE"/>
        </a:p>
      </dgm:t>
    </dgm:pt>
    <dgm:pt modelId="{B1E9072A-06EE-4D24-9F04-BF587DFF9B20}">
      <dgm:prSet phldrT="[Text]"/>
      <dgm:spPr>
        <a:solidFill>
          <a:srgbClr val="2869AF"/>
        </a:solidFill>
      </dgm:spPr>
      <dgm:t>
        <a:bodyPr/>
        <a:lstStyle/>
        <a:p>
          <a:r>
            <a:rPr lang="de-DE" dirty="0"/>
            <a:t>Schaltplan &amp; Layout</a:t>
          </a:r>
        </a:p>
      </dgm:t>
    </dgm:pt>
    <dgm:pt modelId="{C0F963B1-7787-4E94-BD5F-85F58EF2143F}" type="parTrans" cxnId="{6DDC49B4-577E-446A-817D-DC4D08391ECD}">
      <dgm:prSet/>
      <dgm:spPr/>
      <dgm:t>
        <a:bodyPr/>
        <a:lstStyle/>
        <a:p>
          <a:endParaRPr lang="de-DE"/>
        </a:p>
      </dgm:t>
    </dgm:pt>
    <dgm:pt modelId="{4847B0FE-45C2-4632-A307-21260FAACAD5}" type="sibTrans" cxnId="{6DDC49B4-577E-446A-817D-DC4D08391ECD}">
      <dgm:prSet/>
      <dgm:spPr/>
      <dgm:t>
        <a:bodyPr/>
        <a:lstStyle/>
        <a:p>
          <a:endParaRPr lang="de-DE"/>
        </a:p>
      </dgm:t>
    </dgm:pt>
    <dgm:pt modelId="{4C35C836-2782-42D5-8BF7-4A08BE3DFA3D}">
      <dgm:prSet phldrT="[Text]"/>
      <dgm:spPr>
        <a:solidFill>
          <a:srgbClr val="2869AF"/>
        </a:solidFill>
      </dgm:spPr>
      <dgm:t>
        <a:bodyPr/>
        <a:lstStyle/>
        <a:p>
          <a:r>
            <a:rPr lang="de-DE" dirty="0"/>
            <a:t>Software</a:t>
          </a:r>
        </a:p>
      </dgm:t>
    </dgm:pt>
    <dgm:pt modelId="{5A4FEBC9-BA13-4488-84EE-72E10D8BDD21}" type="parTrans" cxnId="{7A738719-A291-4738-BA11-FBC80DEB15AE}">
      <dgm:prSet/>
      <dgm:spPr/>
      <dgm:t>
        <a:bodyPr/>
        <a:lstStyle/>
        <a:p>
          <a:endParaRPr lang="de-DE"/>
        </a:p>
      </dgm:t>
    </dgm:pt>
    <dgm:pt modelId="{394937D4-5C45-43A8-949F-3A09717A8C3C}" type="sibTrans" cxnId="{7A738719-A291-4738-BA11-FBC80DEB15AE}">
      <dgm:prSet/>
      <dgm:spPr/>
      <dgm:t>
        <a:bodyPr/>
        <a:lstStyle/>
        <a:p>
          <a:endParaRPr lang="de-DE"/>
        </a:p>
      </dgm:t>
    </dgm:pt>
    <dgm:pt modelId="{5D5D0E02-8074-4648-AEBB-A0780A02A094}">
      <dgm:prSet phldrT="[Text]"/>
      <dgm:spPr>
        <a:solidFill>
          <a:srgbClr val="2869AF"/>
        </a:solidFill>
      </dgm:spPr>
      <dgm:t>
        <a:bodyPr/>
        <a:lstStyle/>
        <a:p>
          <a:r>
            <a:rPr lang="de-DE" dirty="0"/>
            <a:t>Test / Validierung</a:t>
          </a:r>
        </a:p>
      </dgm:t>
    </dgm:pt>
    <dgm:pt modelId="{B9A132C4-328C-4D0A-8F49-3A23862D5F7B}" type="parTrans" cxnId="{FE95B037-6452-4CE8-B7E5-C0704678C5E4}">
      <dgm:prSet/>
      <dgm:spPr/>
      <dgm:t>
        <a:bodyPr/>
        <a:lstStyle/>
        <a:p>
          <a:endParaRPr lang="de-DE"/>
        </a:p>
      </dgm:t>
    </dgm:pt>
    <dgm:pt modelId="{5B1E929F-CA69-4427-8428-3577EE563B88}" type="sibTrans" cxnId="{FE95B037-6452-4CE8-B7E5-C0704678C5E4}">
      <dgm:prSet/>
      <dgm:spPr/>
      <dgm:t>
        <a:bodyPr/>
        <a:lstStyle/>
        <a:p>
          <a:endParaRPr lang="de-DE"/>
        </a:p>
      </dgm:t>
    </dgm:pt>
    <dgm:pt modelId="{7D50ECD4-667C-4ED5-9062-61C00EEAD385}" type="pres">
      <dgm:prSet presAssocID="{35F4D019-3788-4269-BB7E-36676C442F2F}" presName="Name0" presStyleCnt="0">
        <dgm:presLayoutVars>
          <dgm:dir/>
          <dgm:animLvl val="lvl"/>
          <dgm:resizeHandles val="exact"/>
        </dgm:presLayoutVars>
      </dgm:prSet>
      <dgm:spPr/>
    </dgm:pt>
    <dgm:pt modelId="{830AF94A-C5C5-41D0-8A90-EDDEB50D31DF}" type="pres">
      <dgm:prSet presAssocID="{FCF249F1-19D0-447D-BA66-A10290C4F10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04A597D-69AC-4724-A105-1610B2DF1DD4}" type="pres">
      <dgm:prSet presAssocID="{22CBF235-3D82-4CB8-8551-CA13232489AC}" presName="parTxOnlySpace" presStyleCnt="0"/>
      <dgm:spPr/>
    </dgm:pt>
    <dgm:pt modelId="{37F1C480-3828-4585-89A8-ED36CE557ABC}" type="pres">
      <dgm:prSet presAssocID="{B1E9072A-06EE-4D24-9F04-BF587DFF9B2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DC691BF-4253-4579-9990-71A3D2F6E55F}" type="pres">
      <dgm:prSet presAssocID="{4847B0FE-45C2-4632-A307-21260FAACAD5}" presName="parTxOnlySpace" presStyleCnt="0"/>
      <dgm:spPr/>
    </dgm:pt>
    <dgm:pt modelId="{3D3DA992-4B24-4AED-86AD-7660A363AF50}" type="pres">
      <dgm:prSet presAssocID="{4C35C836-2782-42D5-8BF7-4A08BE3DFA3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7D125EE-B1DB-4562-B553-AF3B9422987A}" type="pres">
      <dgm:prSet presAssocID="{394937D4-5C45-43A8-949F-3A09717A8C3C}" presName="parTxOnlySpace" presStyleCnt="0"/>
      <dgm:spPr/>
    </dgm:pt>
    <dgm:pt modelId="{45C6FC3B-DC62-475F-A01B-69FF22153DCC}" type="pres">
      <dgm:prSet presAssocID="{5D5D0E02-8074-4648-AEBB-A0780A02A09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A738719-A291-4738-BA11-FBC80DEB15AE}" srcId="{35F4D019-3788-4269-BB7E-36676C442F2F}" destId="{4C35C836-2782-42D5-8BF7-4A08BE3DFA3D}" srcOrd="2" destOrd="0" parTransId="{5A4FEBC9-BA13-4488-84EE-72E10D8BDD21}" sibTransId="{394937D4-5C45-43A8-949F-3A09717A8C3C}"/>
    <dgm:cxn modelId="{75078320-C4D7-458D-9C89-9A31B2022FCD}" type="presOf" srcId="{B1E9072A-06EE-4D24-9F04-BF587DFF9B20}" destId="{37F1C480-3828-4585-89A8-ED36CE557ABC}" srcOrd="0" destOrd="0" presId="urn:microsoft.com/office/officeart/2005/8/layout/chevron1"/>
    <dgm:cxn modelId="{FE95B037-6452-4CE8-B7E5-C0704678C5E4}" srcId="{35F4D019-3788-4269-BB7E-36676C442F2F}" destId="{5D5D0E02-8074-4648-AEBB-A0780A02A094}" srcOrd="3" destOrd="0" parTransId="{B9A132C4-328C-4D0A-8F49-3A23862D5F7B}" sibTransId="{5B1E929F-CA69-4427-8428-3577EE563B88}"/>
    <dgm:cxn modelId="{5CB5545E-10DB-49F5-A11B-373CEBA894AC}" srcId="{35F4D019-3788-4269-BB7E-36676C442F2F}" destId="{FCF249F1-19D0-447D-BA66-A10290C4F101}" srcOrd="0" destOrd="0" parTransId="{429B799A-9B90-4014-8536-5F2A8D66B171}" sibTransId="{22CBF235-3D82-4CB8-8551-CA13232489AC}"/>
    <dgm:cxn modelId="{6DDC49B4-577E-446A-817D-DC4D08391ECD}" srcId="{35F4D019-3788-4269-BB7E-36676C442F2F}" destId="{B1E9072A-06EE-4D24-9F04-BF587DFF9B20}" srcOrd="1" destOrd="0" parTransId="{C0F963B1-7787-4E94-BD5F-85F58EF2143F}" sibTransId="{4847B0FE-45C2-4632-A307-21260FAACAD5}"/>
    <dgm:cxn modelId="{85F2FEB5-4C01-427A-9FA9-99F65B51A18E}" type="presOf" srcId="{FCF249F1-19D0-447D-BA66-A10290C4F101}" destId="{830AF94A-C5C5-41D0-8A90-EDDEB50D31DF}" srcOrd="0" destOrd="0" presId="urn:microsoft.com/office/officeart/2005/8/layout/chevron1"/>
    <dgm:cxn modelId="{EF7528BA-A9CD-4F31-950C-62789DCAD8F2}" type="presOf" srcId="{5D5D0E02-8074-4648-AEBB-A0780A02A094}" destId="{45C6FC3B-DC62-475F-A01B-69FF22153DCC}" srcOrd="0" destOrd="0" presId="urn:microsoft.com/office/officeart/2005/8/layout/chevron1"/>
    <dgm:cxn modelId="{571A83DA-B91D-48F1-8CD2-5CB8361D56DD}" type="presOf" srcId="{35F4D019-3788-4269-BB7E-36676C442F2F}" destId="{7D50ECD4-667C-4ED5-9062-61C00EEAD385}" srcOrd="0" destOrd="0" presId="urn:microsoft.com/office/officeart/2005/8/layout/chevron1"/>
    <dgm:cxn modelId="{EF74A3FC-B9EE-42A2-9313-CDA311F6C47E}" type="presOf" srcId="{4C35C836-2782-42D5-8BF7-4A08BE3DFA3D}" destId="{3D3DA992-4B24-4AED-86AD-7660A363AF50}" srcOrd="0" destOrd="0" presId="urn:microsoft.com/office/officeart/2005/8/layout/chevron1"/>
    <dgm:cxn modelId="{A78FAA0E-BAD9-4719-A30E-CF45497CF4A4}" type="presParOf" srcId="{7D50ECD4-667C-4ED5-9062-61C00EEAD385}" destId="{830AF94A-C5C5-41D0-8A90-EDDEB50D31DF}" srcOrd="0" destOrd="0" presId="urn:microsoft.com/office/officeart/2005/8/layout/chevron1"/>
    <dgm:cxn modelId="{E810731E-3C93-448C-B30A-1F19F73A600E}" type="presParOf" srcId="{7D50ECD4-667C-4ED5-9062-61C00EEAD385}" destId="{504A597D-69AC-4724-A105-1610B2DF1DD4}" srcOrd="1" destOrd="0" presId="urn:microsoft.com/office/officeart/2005/8/layout/chevron1"/>
    <dgm:cxn modelId="{2F8EC53A-1335-48E2-A174-F0CE18F6BEDD}" type="presParOf" srcId="{7D50ECD4-667C-4ED5-9062-61C00EEAD385}" destId="{37F1C480-3828-4585-89A8-ED36CE557ABC}" srcOrd="2" destOrd="0" presId="urn:microsoft.com/office/officeart/2005/8/layout/chevron1"/>
    <dgm:cxn modelId="{A147EF24-513A-40B9-AB1E-47D74628C8E6}" type="presParOf" srcId="{7D50ECD4-667C-4ED5-9062-61C00EEAD385}" destId="{BDC691BF-4253-4579-9990-71A3D2F6E55F}" srcOrd="3" destOrd="0" presId="urn:microsoft.com/office/officeart/2005/8/layout/chevron1"/>
    <dgm:cxn modelId="{118E14A0-1CF8-4495-A809-92D82CDDA583}" type="presParOf" srcId="{7D50ECD4-667C-4ED5-9062-61C00EEAD385}" destId="{3D3DA992-4B24-4AED-86AD-7660A363AF50}" srcOrd="4" destOrd="0" presId="urn:microsoft.com/office/officeart/2005/8/layout/chevron1"/>
    <dgm:cxn modelId="{3901FA2D-3555-4417-8B5B-26293375C0F9}" type="presParOf" srcId="{7D50ECD4-667C-4ED5-9062-61C00EEAD385}" destId="{57D125EE-B1DB-4562-B553-AF3B9422987A}" srcOrd="5" destOrd="0" presId="urn:microsoft.com/office/officeart/2005/8/layout/chevron1"/>
    <dgm:cxn modelId="{C1148177-C4CA-4915-A61D-3492AB42F8E0}" type="presParOf" srcId="{7D50ECD4-667C-4ED5-9062-61C00EEAD385}" destId="{45C6FC3B-DC62-475F-A01B-69FF22153DC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0AF94A-C5C5-41D0-8A90-EDDEB50D31DF}">
      <dsp:nvSpPr>
        <dsp:cNvPr id="0" name=""/>
        <dsp:cNvSpPr/>
      </dsp:nvSpPr>
      <dsp:spPr>
        <a:xfrm>
          <a:off x="4921" y="1999734"/>
          <a:ext cx="2864565" cy="1145826"/>
        </a:xfrm>
        <a:prstGeom prst="chevron">
          <a:avLst/>
        </a:prstGeom>
        <a:solidFill>
          <a:srgbClr val="2869A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Einarbeitung / Recherche</a:t>
          </a:r>
        </a:p>
      </dsp:txBody>
      <dsp:txXfrm>
        <a:off x="577834" y="1999734"/>
        <a:ext cx="1718739" cy="1145826"/>
      </dsp:txXfrm>
    </dsp:sp>
    <dsp:sp modelId="{37F1C480-3828-4585-89A8-ED36CE557ABC}">
      <dsp:nvSpPr>
        <dsp:cNvPr id="0" name=""/>
        <dsp:cNvSpPr/>
      </dsp:nvSpPr>
      <dsp:spPr>
        <a:xfrm>
          <a:off x="2583029" y="1999734"/>
          <a:ext cx="2864565" cy="1145826"/>
        </a:xfrm>
        <a:prstGeom prst="chevron">
          <a:avLst/>
        </a:prstGeom>
        <a:solidFill>
          <a:srgbClr val="2869A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Schaltplan &amp; Layout</a:t>
          </a:r>
        </a:p>
      </dsp:txBody>
      <dsp:txXfrm>
        <a:off x="3155942" y="1999734"/>
        <a:ext cx="1718739" cy="1145826"/>
      </dsp:txXfrm>
    </dsp:sp>
    <dsp:sp modelId="{3D3DA992-4B24-4AED-86AD-7660A363AF50}">
      <dsp:nvSpPr>
        <dsp:cNvPr id="0" name=""/>
        <dsp:cNvSpPr/>
      </dsp:nvSpPr>
      <dsp:spPr>
        <a:xfrm>
          <a:off x="5161138" y="1999734"/>
          <a:ext cx="2864565" cy="1145826"/>
        </a:xfrm>
        <a:prstGeom prst="chevron">
          <a:avLst/>
        </a:prstGeom>
        <a:solidFill>
          <a:srgbClr val="2869A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Software</a:t>
          </a:r>
        </a:p>
      </dsp:txBody>
      <dsp:txXfrm>
        <a:off x="5734051" y="1999734"/>
        <a:ext cx="1718739" cy="1145826"/>
      </dsp:txXfrm>
    </dsp:sp>
    <dsp:sp modelId="{45C6FC3B-DC62-475F-A01B-69FF22153DCC}">
      <dsp:nvSpPr>
        <dsp:cNvPr id="0" name=""/>
        <dsp:cNvSpPr/>
      </dsp:nvSpPr>
      <dsp:spPr>
        <a:xfrm>
          <a:off x="7739246" y="1999734"/>
          <a:ext cx="2864565" cy="1145826"/>
        </a:xfrm>
        <a:prstGeom prst="chevron">
          <a:avLst/>
        </a:prstGeom>
        <a:solidFill>
          <a:srgbClr val="2869A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Test / Validierung</a:t>
          </a:r>
        </a:p>
      </dsp:txBody>
      <dsp:txXfrm>
        <a:off x="8312159" y="1999734"/>
        <a:ext cx="1718739" cy="1145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20189E0-1142-8C4C-AC05-A6F1DE011E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F4CE7F-CDCE-EE4B-955F-AE4E1EB583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hier</a:t>
            </a:r>
          </a:p>
        </p:txBody>
      </p:sp>
    </p:spTree>
    <p:extLst>
      <p:ext uri="{BB962C8B-B14F-4D97-AF65-F5344CB8AC3E}">
        <p14:creationId xmlns:p14="http://schemas.microsoft.com/office/powerpoint/2010/main" val="287341796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F5FE6-0578-6C48-AD34-F15B08E4EDC5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hier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FB68A-13DA-DB4F-867D-DB048D314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90704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1pPr>
    <a:lvl2pPr marL="20734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2pPr>
    <a:lvl3pPr marL="41468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3pPr>
    <a:lvl4pPr marL="62202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4pPr>
    <a:lvl5pPr marL="82936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5pPr>
    <a:lvl6pPr marL="103670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6pPr>
    <a:lvl7pPr marL="124404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7pPr>
    <a:lvl8pPr marL="145138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8pPr>
    <a:lvl9pPr marL="1658722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hier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122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14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>
                <a:sym typeface="Wingdings" panose="05000000000000000000" pitchFamily="2" charset="2"/>
              </a:rPr>
              <a:t>Große Planes gleicher Signale werden über mehrere </a:t>
            </a:r>
            <a:r>
              <a:rPr lang="de-DE" baseline="0" dirty="0" err="1">
                <a:sym typeface="Wingdings" panose="05000000000000000000" pitchFamily="2" charset="2"/>
              </a:rPr>
              <a:t>Vias</a:t>
            </a:r>
            <a:r>
              <a:rPr lang="de-DE" baseline="0" dirty="0">
                <a:sym typeface="Wingdings" panose="05000000000000000000" pitchFamily="2" charset="2"/>
              </a:rPr>
              <a:t> zusammengeführt, sodass sie auf gleichem Potenzial liegen (Via-</a:t>
            </a:r>
            <a:r>
              <a:rPr lang="de-DE" baseline="0" dirty="0" err="1">
                <a:sym typeface="Wingdings" panose="05000000000000000000" pitchFamily="2" charset="2"/>
              </a:rPr>
              <a:t>Stitching</a:t>
            </a:r>
            <a:r>
              <a:rPr lang="de-DE" baseline="0" dirty="0">
                <a:sym typeface="Wingdings" panose="05000000000000000000" pitchFamily="2" charset="2"/>
              </a:rPr>
              <a:t>)</a:t>
            </a:r>
          </a:p>
          <a:p>
            <a:pPr marL="171450" marR="0" lvl="0" indent="-171450" algn="l" defTabSz="414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>
                <a:sym typeface="Wingdings" panose="05000000000000000000" pitchFamily="2" charset="2"/>
              </a:rPr>
              <a:t>Löten auf großen Kupferflächen schwierig, da Hitze in die Fläche abfließt, bei Bauteilen niedrigerer Ströme  Wärmefallen</a:t>
            </a:r>
          </a:p>
          <a:p>
            <a:pPr marL="171450" marR="0" lvl="0" indent="-171450" algn="l" defTabSz="414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>
                <a:sym typeface="Wingdings" panose="05000000000000000000" pitchFamily="2" charset="2"/>
              </a:rPr>
              <a:t>Platzierung der Bauteile nach Funktionsgruppen in Schaltplan</a:t>
            </a:r>
          </a:p>
          <a:p>
            <a:pPr marL="171450" marR="0" lvl="0" indent="-171450" algn="l" defTabSz="414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>
                <a:sym typeface="Wingdings" panose="05000000000000000000" pitchFamily="2" charset="2"/>
              </a:rPr>
              <a:t>Entkopplungskondensatoren werden nah an zu entkoppelnden Schaltkreis platziert, sonst wirkt Induktivität der Leiterbahn mit Kondensator wie Schwingkreis und Rauschen ist schlimmer als vorher</a:t>
            </a:r>
          </a:p>
          <a:p>
            <a:pPr marL="171450" indent="-171450">
              <a:buFontTx/>
              <a:buChar char="-"/>
            </a:pPr>
            <a:r>
              <a:rPr lang="de-DE" baseline="0" dirty="0">
                <a:sym typeface="Wingdings" panose="05000000000000000000" pitchFamily="2" charset="2"/>
              </a:rPr>
              <a:t>Stecker für Anschlüsse gut erreichbar am Rand platziert</a:t>
            </a:r>
          </a:p>
          <a:p>
            <a:pPr marL="171450" indent="-171450">
              <a:buFontTx/>
              <a:buChar char="-"/>
            </a:pPr>
            <a:r>
              <a:rPr lang="de-DE" baseline="0" dirty="0">
                <a:sym typeface="Wingdings" panose="05000000000000000000" pitchFamily="2" charset="2"/>
              </a:rPr>
              <a:t>Design-Rules werden vom Hersteller vorgegeben (z.B. minimale Abstände von Leiterbahnen, Mindestgrößen </a:t>
            </a:r>
            <a:r>
              <a:rPr lang="de-DE" baseline="0" dirty="0" err="1">
                <a:sym typeface="Wingdings" panose="05000000000000000000" pitchFamily="2" charset="2"/>
              </a:rPr>
              <a:t>Vias</a:t>
            </a:r>
            <a:r>
              <a:rPr lang="de-DE" baseline="0" dirty="0">
                <a:sym typeface="Wingdings" panose="05000000000000000000" pitchFamily="2" charset="2"/>
              </a:rPr>
              <a:t>,…)</a:t>
            </a:r>
            <a:endParaRPr lang="de-DE" baseline="0" dirty="0"/>
          </a:p>
          <a:p>
            <a:pPr marL="171450" marR="0" lvl="0" indent="-171450" algn="l" defTabSz="414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>
                <a:sym typeface="Wingdings" panose="05000000000000000000" pitchFamily="2" charset="2"/>
              </a:rPr>
              <a:t>Leiterbahnbreite für stärker bestromte Bahn berechnet: ca. 0,5 mm  0,7 gewählt</a:t>
            </a:r>
          </a:p>
          <a:p>
            <a:pPr marL="171450" marR="0" lvl="0" indent="-171450" algn="l" defTabSz="414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>
                <a:sym typeface="Wingdings" panose="05000000000000000000" pitchFamily="2" charset="2"/>
              </a:rPr>
              <a:t>Hardware-Änderung</a:t>
            </a:r>
          </a:p>
          <a:p>
            <a:pPr marL="171450" marR="0" lvl="0" indent="-171450" algn="l" defTabSz="414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aseline="0" dirty="0">
              <a:sym typeface="Wingdings" panose="05000000000000000000" pitchFamily="2" charset="2"/>
            </a:endParaRPr>
          </a:p>
          <a:p>
            <a:pPr marL="171450" marR="0" lvl="0" indent="-171450" algn="l" defTabSz="414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aseline="0" dirty="0">
              <a:sym typeface="Wingdings" panose="05000000000000000000" pitchFamily="2" charset="2"/>
            </a:endParaRPr>
          </a:p>
          <a:p>
            <a:pPr marL="171450" marR="0" lvl="0" indent="-171450" algn="l" defTabSz="414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aseline="0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hier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FB68A-13DA-DB4F-867D-DB048D314C2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185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7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7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7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31.jpe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33.jp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Layouts/_rels/slideLayout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3.png"/><Relationship Id="rId7" Type="http://schemas.openxmlformats.org/officeDocument/2006/relationships/image" Target="../media/image72.sv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71.png"/><Relationship Id="rId5" Type="http://schemas.openxmlformats.org/officeDocument/2006/relationships/image" Target="../media/image35.jpeg"/><Relationship Id="rId4" Type="http://schemas.openxmlformats.org/officeDocument/2006/relationships/image" Target="../media/image74.svg"/><Relationship Id="rId9" Type="http://schemas.openxmlformats.org/officeDocument/2006/relationships/image" Target="../media/image70.svg"/></Relationships>
</file>

<file path=ppt/slideLayouts/_rels/slideLayout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10.svg"/><Relationship Id="rId7" Type="http://schemas.openxmlformats.org/officeDocument/2006/relationships/image" Target="../media/image7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36.jp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7.jp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8.jpeg"/></Relationships>
</file>

<file path=ppt/slideLayouts/_rels/slideLayout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10.svg"/><Relationship Id="rId7" Type="http://schemas.openxmlformats.org/officeDocument/2006/relationships/image" Target="../media/image8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15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82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82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82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31.jpe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33.jp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Layouts/_rels/slideLayout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2.sv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71.png"/><Relationship Id="rId5" Type="http://schemas.openxmlformats.org/officeDocument/2006/relationships/image" Target="../media/image35.jpeg"/><Relationship Id="rId4" Type="http://schemas.openxmlformats.org/officeDocument/2006/relationships/image" Target="../media/image74.svg"/><Relationship Id="rId9" Type="http://schemas.openxmlformats.org/officeDocument/2006/relationships/image" Target="../media/image78.svg"/></Relationships>
</file>

<file path=ppt/slideLayouts/_rels/slideLayout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10.svg"/><Relationship Id="rId7" Type="http://schemas.openxmlformats.org/officeDocument/2006/relationships/image" Target="../media/image8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36.jp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8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5.png"/><Relationship Id="rId4" Type="http://schemas.openxmlformats.org/officeDocument/2006/relationships/image" Target="file:////Users/dp82/Dropbox/KUNDE_HKA%20&#8211;%20Hochschule%20Karlsruhe/04_Gestaltung/Logos%20Intern/RGB/HKA_Logo_H_RGB.sv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9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5.png"/><Relationship Id="rId4" Type="http://schemas.openxmlformats.org/officeDocument/2006/relationships/image" Target="file:////Users/dp82/Dropbox/KUNDE_HKA%20&#8211;%20Hochschule%20Karlsruhe/04_Gestaltung/Logos%20Intern/RGB/HKA_Logo_H_RGB.sv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jp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jp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8.svg"/><Relationship Id="rId9" Type="http://schemas.openxmlformats.org/officeDocument/2006/relationships/image" Target="../media/image35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jpe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svg"/><Relationship Id="rId7" Type="http://schemas.openxmlformats.org/officeDocument/2006/relationships/image" Target="../media/image4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42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42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42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1.jpe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3.jp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1.png"/><Relationship Id="rId7" Type="http://schemas.openxmlformats.org/officeDocument/2006/relationships/image" Target="../media/image37.pn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42.svg"/><Relationship Id="rId9" Type="http://schemas.openxmlformats.org/officeDocument/2006/relationships/image" Target="../media/image35.jpe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10.svg"/><Relationship Id="rId7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6.jp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5.png"/><Relationship Id="rId4" Type="http://schemas.openxmlformats.org/officeDocument/2006/relationships/image" Target="file:////Users/dp82/Dropbox/KUNDE_HKA%20&#8211;%20Hochschule%20Karlsruhe/04_Gestaltung/Logos%20Intern/RGB/HKA_Logo_H_RGB.svg" TargetMode="Externa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jp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8.jpe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svg"/><Relationship Id="rId7" Type="http://schemas.openxmlformats.org/officeDocument/2006/relationships/image" Target="../media/image5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5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5.png"/><Relationship Id="rId4" Type="http://schemas.openxmlformats.org/officeDocument/2006/relationships/image" Target="file:////Users/dp82/Dropbox/KUNDE_HKA%20&#8211;%20Hochschule%20Karlsruhe/04_Gestaltung/Logos%20Intern/RGB/HKA_Logo_H_RGB.svg" TargetMode="Externa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5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5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1.jpe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3.jp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9.png"/><Relationship Id="rId7" Type="http://schemas.openxmlformats.org/officeDocument/2006/relationships/image" Target="../media/image46.sv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5.png"/><Relationship Id="rId5" Type="http://schemas.openxmlformats.org/officeDocument/2006/relationships/image" Target="../media/image35.jpeg"/><Relationship Id="rId4" Type="http://schemas.openxmlformats.org/officeDocument/2006/relationships/image" Target="../media/image50.svg"/><Relationship Id="rId9" Type="http://schemas.openxmlformats.org/officeDocument/2006/relationships/image" Target="../media/image48.sv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10.svg"/><Relationship Id="rId7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6.jp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5.png"/><Relationship Id="rId4" Type="http://schemas.openxmlformats.org/officeDocument/2006/relationships/image" Target="file:////Users/dp82/Dropbox/KUNDE_HKA%20&#8211;%20Hochschule%20Karlsruhe/04_Gestaltung/Logos%20Intern/RGB/HKA_Logo_H_RGB.svg" TargetMode="Externa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8.jpe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svg"/><Relationship Id="rId7" Type="http://schemas.openxmlformats.org/officeDocument/2006/relationships/image" Target="../media/image6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5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5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5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1.jpe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3.jp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7.png"/><Relationship Id="rId7" Type="http://schemas.openxmlformats.org/officeDocument/2006/relationships/image" Target="../media/image54.sv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3.png"/><Relationship Id="rId5" Type="http://schemas.openxmlformats.org/officeDocument/2006/relationships/image" Target="../media/image35.jpeg"/><Relationship Id="rId4" Type="http://schemas.openxmlformats.org/officeDocument/2006/relationships/image" Target="../media/image58.svg"/><Relationship Id="rId9" Type="http://schemas.openxmlformats.org/officeDocument/2006/relationships/image" Target="../media/image56.svg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10.svg"/><Relationship Id="rId7" Type="http://schemas.openxmlformats.org/officeDocument/2006/relationships/image" Target="../media/image5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36.jp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7.jp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8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svg"/><Relationship Id="rId7" Type="http://schemas.openxmlformats.org/officeDocument/2006/relationships/image" Target="../media/image6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6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6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6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6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31.jpe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33.jp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Layouts/_rels/slideLayout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5.png"/><Relationship Id="rId7" Type="http://schemas.openxmlformats.org/officeDocument/2006/relationships/image" Target="../media/image64.sv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63.png"/><Relationship Id="rId5" Type="http://schemas.openxmlformats.org/officeDocument/2006/relationships/image" Target="../media/image35.jpeg"/><Relationship Id="rId4" Type="http://schemas.openxmlformats.org/officeDocument/2006/relationships/image" Target="../media/image66.svg"/><Relationship Id="rId9" Type="http://schemas.openxmlformats.org/officeDocument/2006/relationships/image" Target="../media/image62.svg"/></Relationships>
</file>

<file path=ppt/slideLayouts/_rels/slideLayout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10.svg"/><Relationship Id="rId7" Type="http://schemas.openxmlformats.org/officeDocument/2006/relationships/image" Target="../media/image6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36.jp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7.jp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8.jpeg"/></Relationships>
</file>

<file path=ppt/slideLayouts/_rels/slideLayout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10.svg"/><Relationship Id="rId7" Type="http://schemas.openxmlformats.org/officeDocument/2006/relationships/image" Target="../media/image7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15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81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3" orient="horz" pos="157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24E6A8-E759-6244-8A14-22EACE3B05A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EA2F81EE-B49F-3443-9DF7-EAA8DB3B31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0987124-6DC9-6D43-9707-71252E1B34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EFC91617-9567-D34B-B0B5-58C61AD0D93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AD0E32-CD37-B242-A293-35D876572343}"/>
              </a:ext>
            </a:extLst>
          </p:cNvPr>
          <p:cNvSpPr/>
          <p:nvPr userDrawn="1"/>
        </p:nvSpPr>
        <p:spPr>
          <a:xfrm>
            <a:off x="334960" y="-744620"/>
            <a:ext cx="1980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D4B0FFD-9D36-4E4C-996B-32AAEF3540FC}"/>
              </a:ext>
            </a:extLst>
          </p:cNvPr>
          <p:cNvSpPr/>
          <p:nvPr userDrawn="1"/>
        </p:nvSpPr>
        <p:spPr>
          <a:xfrm>
            <a:off x="2566988" y="-749506"/>
            <a:ext cx="1980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7BBFDB-6C37-7E43-8398-293C6D67AA98}"/>
              </a:ext>
            </a:extLst>
          </p:cNvPr>
          <p:cNvSpPr/>
          <p:nvPr userDrawn="1"/>
        </p:nvSpPr>
        <p:spPr>
          <a:xfrm>
            <a:off x="4806421" y="-751469"/>
            <a:ext cx="1980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CEC317E-12E9-EA45-A2D8-9A472B7A3B94}"/>
              </a:ext>
            </a:extLst>
          </p:cNvPr>
          <p:cNvSpPr/>
          <p:nvPr userDrawn="1"/>
        </p:nvSpPr>
        <p:spPr>
          <a:xfrm>
            <a:off x="7037387" y="-751469"/>
            <a:ext cx="1980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1C6CBEE-1464-424E-BCF5-E682120A6AD1}"/>
              </a:ext>
            </a:extLst>
          </p:cNvPr>
          <p:cNvSpPr/>
          <p:nvPr userDrawn="1"/>
        </p:nvSpPr>
        <p:spPr>
          <a:xfrm>
            <a:off x="9264120" y="-744619"/>
            <a:ext cx="1980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CE312-C013-B944-847C-B7BC52DDF78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09695DD-E40F-FD4A-8C91-617AB5806E7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6A7003-49E0-2846-9672-C857D8C45E9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14188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865" userDrawn="1">
          <p15:clr>
            <a:srgbClr val="FBAE40"/>
          </p15:clr>
        </p15:guide>
        <p15:guide id="4" pos="1617" userDrawn="1">
          <p15:clr>
            <a:srgbClr val="FBAE40"/>
          </p15:clr>
        </p15:guide>
        <p15:guide id="9" pos="4271" userDrawn="1">
          <p15:clr>
            <a:srgbClr val="FBAE40"/>
          </p15:clr>
        </p15:guide>
        <p15:guide id="10" pos="1459" userDrawn="1">
          <p15:clr>
            <a:srgbClr val="FBAE40"/>
          </p15:clr>
        </p15:guide>
        <p15:guide id="11" pos="5677" userDrawn="1">
          <p15:clr>
            <a:srgbClr val="FBAE40"/>
          </p15:clr>
        </p15:guide>
        <p15:guide id="12" pos="5836" userDrawn="1">
          <p15:clr>
            <a:srgbClr val="FBAE40"/>
          </p15:clr>
        </p15:guide>
        <p15:guide id="13" pos="3024" userDrawn="1">
          <p15:clr>
            <a:srgbClr val="FBAE40"/>
          </p15:clr>
        </p15:guide>
        <p15:guide id="14" pos="4430" userDrawn="1">
          <p15:clr>
            <a:srgbClr val="FBAE40"/>
          </p15:clr>
        </p15:guide>
        <p15:guide id="15" orient="horz" pos="3770" userDrawn="1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6E46402-E95E-8E4B-91CE-C6482D95DF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0" y="1206001"/>
            <a:ext cx="10909303" cy="4599488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01185BA-D52F-D14B-86B3-9443C18925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E72119-490B-1845-9D75-16B134CF87E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7E69B1-EE6A-9E46-A114-65ACB38752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318F462-CCE5-C94F-B170-2AB521F101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0C63B4FA-C073-1D44-BD94-A80B4471D6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72160C-E371-2E42-9471-C2D3D30ED0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2521184" y="7129"/>
            <a:ext cx="12192000" cy="6843742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AB2C604-EF2B-4241-9B8D-353525CC64B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536C2A7-C47B-254D-B8A7-9A5F4F781FC8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CA1E7AB-4DEA-5C4B-BF0E-2A91CF7C83B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30543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10908000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5E3C4FF-AC9F-F54B-8465-1AC4021BC55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AAD67889-1293-ED41-AF2F-6BE684E481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4C47BBE0-2958-B54C-92CA-A77794DE3B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2" name="Bildplatzhalter 4">
            <a:extLst>
              <a:ext uri="{FF2B5EF4-FFF2-40B4-BE49-F238E27FC236}">
                <a16:creationId xmlns:a16="http://schemas.microsoft.com/office/drawing/2014/main" id="{A0D9FB48-6DBE-634D-B186-40432575C26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0982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Headline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graphicFrame>
        <p:nvGraphicFramePr>
          <p:cNvPr id="16" name="Tabellenplatzhalter 3">
            <a:extLst>
              <a:ext uri="{FF2B5EF4-FFF2-40B4-BE49-F238E27FC236}">
                <a16:creationId xmlns:a16="http://schemas.microsoft.com/office/drawing/2014/main" id="{8547AEB8-9C30-F74C-BCA7-E98FD69BF063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030657280"/>
              </p:ext>
            </p:extLst>
          </p:nvPr>
        </p:nvGraphicFramePr>
        <p:xfrm>
          <a:off x="334962" y="1223694"/>
          <a:ext cx="10909300" cy="2050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81860">
                  <a:extLst>
                    <a:ext uri="{9D8B030D-6E8A-4147-A177-3AD203B41FA5}">
                      <a16:colId xmlns:a16="http://schemas.microsoft.com/office/drawing/2014/main" val="2407453687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035961621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328942624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1653075632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67688811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1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2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3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4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5 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381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lvl="0" indent="0" algn="l" defTabSz="9144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Kopieren Sie bitte diese Tabelle auf die gewünschte Seite und befüllen Sie diese anschließend</a:t>
                      </a: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33460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0834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04427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1305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8792"/>
                  </a:ext>
                </a:extLst>
              </a:tr>
            </a:tbl>
          </a:graphicData>
        </a:graphic>
      </p:graphicFrame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6A71D293-D3EB-7149-8C21-21F0D23695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29D2C92-F854-9545-923A-93B7916AD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CCCF20-7C7E-1A46-AA50-89130936CD2A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74FDB5-0976-474B-8851-9D4A33AD64E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2A8FAD-934D-2B42-8C2C-1923D097BC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0DB07685-E6B4-5E41-AA73-041CFF227E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7A00F15-E7DE-3D4C-9333-B5BB48AB41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74C0A6CA-28D0-A749-95FC-15B7AB099BC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7547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Organigramm 3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966BBF-D8B8-7B4D-BF9D-72B40D878F2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800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49EF7359-9E2B-F744-8DAD-214E09ED75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1AF4062-03E6-2047-8BC7-38683BFB29F9}"/>
              </a:ext>
            </a:extLst>
          </p:cNvPr>
          <p:cNvSpPr/>
          <p:nvPr userDrawn="1"/>
        </p:nvSpPr>
        <p:spPr>
          <a:xfrm flipV="1">
            <a:off x="4043863" y="-311575"/>
            <a:ext cx="3492000" cy="494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55B160F-37BC-7F45-9C7C-5382F7E693D9}"/>
              </a:ext>
            </a:extLst>
          </p:cNvPr>
          <p:cNvSpPr/>
          <p:nvPr userDrawn="1"/>
        </p:nvSpPr>
        <p:spPr>
          <a:xfrm flipV="1">
            <a:off x="7751763" y="-311575"/>
            <a:ext cx="3492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DF377B-B249-9A49-BCCB-B92E402581A5}"/>
              </a:ext>
            </a:extLst>
          </p:cNvPr>
          <p:cNvSpPr/>
          <p:nvPr userDrawn="1"/>
        </p:nvSpPr>
        <p:spPr>
          <a:xfrm flipV="1">
            <a:off x="333149" y="-311575"/>
            <a:ext cx="3492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01861-E3E5-2942-82A8-EF942FCBCDA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F4462D4-CE42-1443-AB8A-478C2CA35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0B5E35-EA0F-7F44-9443-E548EA3B39D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184D7E11-A3DD-D949-8E09-0C9A3EA966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306BB9E4-8410-CF4C-BC95-9F8E12F05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B294D36A-65D1-7A4A-B44E-81334D5833B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0061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2411" userDrawn="1">
          <p15:clr>
            <a:srgbClr val="FBAE40"/>
          </p15:clr>
        </p15:guide>
        <p15:guide id="6" pos="4883" userDrawn="1">
          <p15:clr>
            <a:srgbClr val="FBAE40"/>
          </p15:clr>
        </p15:guide>
        <p15:guide id="8" pos="474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5BD758-F599-D943-8D6B-A2B167C14F7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596171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DFB93E-C9FB-2F4F-A89E-2D3DD151F181}"/>
              </a:ext>
            </a:extLst>
          </p:cNvPr>
          <p:cNvSpPr/>
          <p:nvPr userDrawn="1"/>
        </p:nvSpPr>
        <p:spPr>
          <a:xfrm>
            <a:off x="334961" y="-485017"/>
            <a:ext cx="2520728" cy="45719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B92E84A-B8AE-D145-8A3D-BE68A470188C}"/>
              </a:ext>
            </a:extLst>
          </p:cNvPr>
          <p:cNvSpPr/>
          <p:nvPr userDrawn="1"/>
        </p:nvSpPr>
        <p:spPr>
          <a:xfrm>
            <a:off x="3106960" y="-485017"/>
            <a:ext cx="2520728" cy="45719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522A928-7DD6-974E-B52D-723031A7AB79}"/>
              </a:ext>
            </a:extLst>
          </p:cNvPr>
          <p:cNvSpPr/>
          <p:nvPr userDrawn="1"/>
        </p:nvSpPr>
        <p:spPr>
          <a:xfrm>
            <a:off x="5880100" y="-484663"/>
            <a:ext cx="2520728" cy="45719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342483-9666-B94F-AD79-E111B0931C48}"/>
              </a:ext>
            </a:extLst>
          </p:cNvPr>
          <p:cNvSpPr/>
          <p:nvPr userDrawn="1"/>
        </p:nvSpPr>
        <p:spPr>
          <a:xfrm>
            <a:off x="8653780" y="-484663"/>
            <a:ext cx="2520728" cy="45719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8A97-D27D-B642-B2FD-9744821A953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486DB35-28E9-BE46-A048-216C46284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335B3D-A935-7941-BAFB-C7A98F057C4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58EC8B0F-9FE3-924D-BEE3-32BD1A4163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FBA120F4-9C32-9145-87E0-FF75165891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630DE8FB-031C-8B47-9B34-C2643B033B5A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9162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3545" userDrawn="1">
          <p15:clr>
            <a:srgbClr val="FBAE40"/>
          </p15:clr>
        </p15:guide>
        <p15:guide id="4" pos="1958" userDrawn="1">
          <p15:clr>
            <a:srgbClr val="FBAE40"/>
          </p15:clr>
        </p15:guide>
        <p15:guide id="9" pos="3704" userDrawn="1">
          <p15:clr>
            <a:srgbClr val="FBAE40"/>
          </p15:clr>
        </p15:guide>
        <p15:guide id="10" pos="1799" userDrawn="1">
          <p15:clr>
            <a:srgbClr val="FBAE40"/>
          </p15:clr>
        </p15:guide>
        <p15:guide id="11" pos="5292" userDrawn="1">
          <p15:clr>
            <a:srgbClr val="FBAE40"/>
          </p15:clr>
        </p15:guide>
        <p15:guide id="12" pos="5450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24E6A8-E759-6244-8A14-22EACE3B05A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AD0E32-CD37-B242-A293-35D876572343}"/>
              </a:ext>
            </a:extLst>
          </p:cNvPr>
          <p:cNvSpPr/>
          <p:nvPr userDrawn="1"/>
        </p:nvSpPr>
        <p:spPr>
          <a:xfrm>
            <a:off x="334960" y="-744620"/>
            <a:ext cx="1980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D4B0FFD-9D36-4E4C-996B-32AAEF3540FC}"/>
              </a:ext>
            </a:extLst>
          </p:cNvPr>
          <p:cNvSpPr/>
          <p:nvPr userDrawn="1"/>
        </p:nvSpPr>
        <p:spPr>
          <a:xfrm>
            <a:off x="2566988" y="-749506"/>
            <a:ext cx="1980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7BBFDB-6C37-7E43-8398-293C6D67AA98}"/>
              </a:ext>
            </a:extLst>
          </p:cNvPr>
          <p:cNvSpPr/>
          <p:nvPr userDrawn="1"/>
        </p:nvSpPr>
        <p:spPr>
          <a:xfrm>
            <a:off x="4806421" y="-751469"/>
            <a:ext cx="1980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CEC317E-12E9-EA45-A2D8-9A472B7A3B94}"/>
              </a:ext>
            </a:extLst>
          </p:cNvPr>
          <p:cNvSpPr/>
          <p:nvPr userDrawn="1"/>
        </p:nvSpPr>
        <p:spPr>
          <a:xfrm>
            <a:off x="7037387" y="-751469"/>
            <a:ext cx="1980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1C6CBEE-1464-424E-BCF5-E682120A6AD1}"/>
              </a:ext>
            </a:extLst>
          </p:cNvPr>
          <p:cNvSpPr/>
          <p:nvPr userDrawn="1"/>
        </p:nvSpPr>
        <p:spPr>
          <a:xfrm>
            <a:off x="9264120" y="-744619"/>
            <a:ext cx="1980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CE312-C013-B944-847C-B7BC52DDF78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09695DD-E40F-FD4A-8C91-617AB5806E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6A7003-49E0-2846-9672-C857D8C45E9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434AD662-A540-404E-9022-C1BE746588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3D9EAD9D-E600-2044-9062-B1FE5C0CD9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0874B803-122E-8343-8DC2-6DC5DA76A20B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24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865" userDrawn="1">
          <p15:clr>
            <a:srgbClr val="FBAE40"/>
          </p15:clr>
        </p15:guide>
        <p15:guide id="4" pos="1617" userDrawn="1">
          <p15:clr>
            <a:srgbClr val="FBAE40"/>
          </p15:clr>
        </p15:guide>
        <p15:guide id="9" pos="4271" userDrawn="1">
          <p15:clr>
            <a:srgbClr val="FBAE40"/>
          </p15:clr>
        </p15:guide>
        <p15:guide id="10" pos="1459" userDrawn="1">
          <p15:clr>
            <a:srgbClr val="FBAE40"/>
          </p15:clr>
        </p15:guide>
        <p15:guide id="11" pos="5677" userDrawn="1">
          <p15:clr>
            <a:srgbClr val="FBAE40"/>
          </p15:clr>
        </p15:guide>
        <p15:guide id="12" pos="5836" userDrawn="1">
          <p15:clr>
            <a:srgbClr val="FBAE40"/>
          </p15:clr>
        </p15:guide>
        <p15:guide id="13" pos="3024" userDrawn="1">
          <p15:clr>
            <a:srgbClr val="FBAE40"/>
          </p15:clr>
        </p15:guide>
        <p15:guide id="14" pos="4430" userDrawn="1">
          <p15:clr>
            <a:srgbClr val="FBAE40"/>
          </p15:clr>
        </p15:guide>
        <p15:guide id="15" orient="horz" pos="3770" userDrawn="1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Headline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A7170FA-0038-7C4E-A4FB-C173887BFA2E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42095016-343E-9F41-9667-439DBD5A4FE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34799" y="1206000"/>
            <a:ext cx="10908000" cy="45994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A17D5FD-3098-BE4A-BC03-5C5E4757314B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FE3E8C-A0FB-E642-875B-D21B77EE2E6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2EDB2F-DB65-1848-A88B-75BF04491EB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7724FF67-4A9F-AA4F-BB06-B96E2E6C9E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35267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77FC00-58D2-AC4E-A5AB-8C5A174521C7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EA509C-16C9-7F4E-A006-4B4A69FBA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179CD-2DFE-FE48-88FA-99A08000660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69714213-985D-F049-AC24-0011BCAE29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2AFD8BD-1B68-074D-9599-F2383776A4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86B49C55-F108-3C42-B547-CC4E75AAC7B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9698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76EEEE-53F6-9642-B1ED-C868DA1F34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800" y="1206001"/>
            <a:ext cx="11520000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0F89A5-3C39-F749-B805-46E3C20CDD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85C8D8-7D67-274F-AD1B-6EB7E2AD03FE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D4C86A-1273-9243-B646-482137D81FC4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54E956C-C25B-424C-A798-CFAB5A0744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10608733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C11AC0-5E95-6446-A63C-B54CF66E1A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964A4A2-ACC1-3A4D-B3DF-04B8BE323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9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B06E7E-E9A1-9840-A9E1-79686DE197B3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5CEB99C0-EF74-E74F-B415-AC2BCEF5C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C1C382A7-D6AD-AB42-8366-09637EA67B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2CB2A227-4716-6A4A-8272-F88DB2FFFBE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7756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>
            <a:extLst>
              <a:ext uri="{FF2B5EF4-FFF2-40B4-BE49-F238E27FC236}">
                <a16:creationId xmlns:a16="http://schemas.microsoft.com/office/drawing/2014/main" id="{35C83EAB-0D4D-FF4D-BD7D-83582A1D3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962" y="1206000"/>
            <a:ext cx="5617105" cy="459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562226A8-783C-944D-805D-729AE9D732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9933" y="1205999"/>
            <a:ext cx="5617105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95EFD5-E76A-D946-BC26-AD901858F22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0CF17D-51BF-164A-AC97-07E21B06BA05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F91C5D-F634-9644-87D6-699DB093E3DE}"/>
              </a:ext>
            </a:extLst>
          </p:cNvPr>
          <p:cNvSpPr txBox="1"/>
          <p:nvPr userDrawn="1"/>
        </p:nvSpPr>
        <p:spPr>
          <a:xfrm>
            <a:off x="4148529" y="-263968"/>
            <a:ext cx="181555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Rechter Bildrand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5C2419-4BDD-B44C-B359-47312BEFFA1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DA3237-D4E2-544E-B93D-836F946396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54E92864-A0E0-314A-8C49-29B1171014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8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88AA7485-A9F3-004C-AE34-E8AC9C45BF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5580964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13B5A4-26D9-8740-ACBB-09F01B22813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7AB9DCE-9E10-3E4C-857C-B8C27D76A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9B1BBC-665F-AF4B-8F72-7AB1B40FEBE5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110A617E-8FCC-244D-8AD5-BF151B15A7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B143B38-D55C-EA4D-B6F2-C2894CCA34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20F8886F-22F5-4746-A8E8-574C3C4EC0C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126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5999"/>
            <a:ext cx="5617104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F7B6FB-B0F6-3341-BCCD-5EA90FA333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C2644F-FCE1-1048-B810-F35855B30C08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9A680A6-80A5-3A40-89EC-AFFBA511320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FEA65F3-E022-8A40-99FF-39D64B823CCE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47C19FD3-313A-D64E-9440-4A82499E3D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000"/>
            <a:ext cx="4796724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B2B3229-4766-F845-8CCB-5DC95F2708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0"/>
            <a:ext cx="5617106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B36594-3440-4A40-8496-8A327EE58A6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E86A0B5-4B53-424B-84C2-14958884B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D1ADDF-8F4C-BC48-B65C-59B0BEC4AA8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2E6B334F-49E0-7249-9A77-6189C78F5C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03A27012-D968-1444-9A3B-CE30153629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FF730494-443D-2A43-8332-9B9FE56CBE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5848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10" orient="horz" pos="377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Headline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A7170FA-0038-7C4E-A4FB-C173887BFA2E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42095016-343E-9F41-9667-439DBD5A4FE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34799" y="1206000"/>
            <a:ext cx="10908000" cy="45994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A17D5FD-3098-BE4A-BC03-5C5E4757314B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FE3E8C-A0FB-E642-875B-D21B77EE2E6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2EDB2F-DB65-1848-A88B-75BF04491EB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7724FF67-4A9F-AA4F-BB06-B96E2E6C9E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35267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3C363166-08E6-C74F-9053-6119A0C925F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964B658-92F1-4D46-8507-65C9A4A134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2C58D6C3-553E-8D48-926F-12F87EB56D9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77FC00-58D2-AC4E-A5AB-8C5A174521C7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EA509C-16C9-7F4E-A006-4B4A69FBABF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179CD-2DFE-FE48-88FA-99A08000660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290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Text klein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6000"/>
            <a:ext cx="5617104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130442-AFCC-A34B-846F-B4148DBD901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A3B40C-54E9-AB4D-8AC7-E38CD18B5B70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71DC39-E545-5E4C-B503-4F1AA64CC520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0F38C7-64DE-D04A-B7C6-B8A2D35BC9D5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7E246A2-CC15-8343-93B1-CFDABB587B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52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1" name="Textplatzhalter 2" descr="te " title="text">
            <a:extLst>
              <a:ext uri="{FF2B5EF4-FFF2-40B4-BE49-F238E27FC236}">
                <a16:creationId xmlns:a16="http://schemas.microsoft.com/office/drawing/2014/main" id="{CAAED048-28A8-8940-B7A5-3D4D92B767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1"/>
            <a:ext cx="5617106" cy="4599488"/>
          </a:xfrm>
          <a:prstGeom prst="rect">
            <a:avLst/>
          </a:prstGeom>
        </p:spPr>
        <p:txBody>
          <a:bodyPr lIns="0" tIns="0" rIns="0" bIns="0" numCol="1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31D2AF-8FEB-7841-B7CE-8E7D120E0BD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7B87EDE-89CA-8D42-9DC8-E7B7769EDC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268177-AE4A-684B-8FE0-98F4DB068EC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70E987E8-E4E5-1C47-B903-44A3B86ED4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86D69A4-9E2A-FB4E-8DF6-21FBA62915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2CF0516E-EB4A-A449-8DFA-05FA5ED672A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050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1 Bild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CC0E7EA5-5642-534B-A54D-23A7A42F66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805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Vollformat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ED79333-D2FE-4149-A558-6ACD9C9F39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3E935-DC8B-EE4A-A835-A6B75AB07EE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84B28-82C0-7D4A-B3DD-7BF6E2000D6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91B1AC-EAF4-764A-B143-A5E022AB517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0E61C0F-3B73-384B-8065-6D982FD45D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48C0BA75-FEC2-B143-96A7-7F0A36612E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08CB54A-796D-8146-ADB4-80A2698D932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533858" y="7129"/>
            <a:ext cx="12166650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51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 userDrawn="1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Video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0" y="7129"/>
            <a:ext cx="12192000" cy="6843741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CD7396E-618B-1D42-9491-D3E42AB8C8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21F34162-D4E3-FD41-8C92-098D0E9599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3823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Video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334963" y="1196975"/>
            <a:ext cx="10909300" cy="460851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ADD80C-69BF-394C-8E09-B1E69D9AF17E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E67E46-D097-D54C-821F-7C2BC5595539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DFF2F0-219B-604D-8A04-4A0A5184148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E4E504BD-D8EC-5C4C-B753-4E75542C93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91032B5D-DEF2-5F42-8B82-27D1F1CF1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CB6F7CC5-BB04-744D-AC90-D1C2F3CD661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D3370869-6FB1-0545-9436-445EB7325BF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26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4"/>
            <a:ext cx="12192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85222" y="399917"/>
            <a:ext cx="1734897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800" y="638502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F26BDA-907D-2E47-B1CD-6C22CA6027FD}"/>
              </a:ext>
            </a:extLst>
          </p:cNvPr>
          <p:cNvSpPr txBox="1"/>
          <p:nvPr userDrawn="1"/>
        </p:nvSpPr>
        <p:spPr>
          <a:xfrm>
            <a:off x="-2356645" y="182249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2356646" y="6527464"/>
            <a:ext cx="1915971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1198800"/>
            <a:ext cx="1319153" cy="222568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873CCAF-E7C6-2047-9734-90C61A6AE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7941B59-A3C9-3D41-BCD5-6E217D5D946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60A417A-6251-5F4A-B9DF-8CD21F0B17E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34965" y="296864"/>
            <a:ext cx="1737356" cy="9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103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ENDE_V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37200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305"/>
            <a:ext cx="1356360" cy="914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31604B-8620-CA4A-AC7F-053FE140E4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90F77C6-D65A-F143-9A41-DAF0395F2A6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5" y="296863"/>
            <a:ext cx="1737356" cy="9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674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97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3" orient="horz" pos="1570" userDrawn="1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4106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7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Cover_V3">
    <p:bg>
      <p:bgPr>
        <a:solidFill>
          <a:srgbClr val="1E4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81001"/>
            <a:ext cx="96012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  <a:br>
              <a:rPr lang="de-DE" dirty="0"/>
            </a:br>
            <a:r>
              <a:rPr lang="de-DE" dirty="0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1063468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400"/>
            <a:ext cx="1356360" cy="9144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9A9E72F-1ACA-F247-8BD4-0C1BBC4CCD82}"/>
              </a:ext>
            </a:extLst>
          </p:cNvPr>
          <p:cNvSpPr txBox="1"/>
          <p:nvPr userDrawn="1"/>
        </p:nvSpPr>
        <p:spPr>
          <a:xfrm>
            <a:off x="-2382169" y="182897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9C5C9DE-460D-3A49-889E-B30613FE6D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557760" y="7129"/>
            <a:ext cx="12192000" cy="684374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4C6611-D00C-1346-BB86-076484ECC8B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6" y="296863"/>
            <a:ext cx="1737354" cy="9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96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6E46402-E95E-8E4B-91CE-C6482D95DF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0" y="1206001"/>
            <a:ext cx="10909303" cy="4599488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01185BA-D52F-D14B-86B3-9443C18925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E72119-490B-1845-9D75-16B134CF87E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7E69B1-EE6A-9E46-A114-65ACB38752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318F462-CCE5-C94F-B170-2AB521F101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0C63B4FA-C073-1D44-BD94-A80B4471D6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72160C-E371-2E42-9471-C2D3D30ED0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2521184" y="7129"/>
            <a:ext cx="12192000" cy="6843742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AB2C604-EF2B-4241-9B8D-353525CC64B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536C2A7-C47B-254D-B8A7-9A5F4F781FC8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CA1E7AB-4DEA-5C4B-BF0E-2A91CF7C83B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001473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76EEEE-53F6-9642-B1ED-C868DA1F34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800" y="1206001"/>
            <a:ext cx="11520000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0F89A5-3C39-F749-B805-46E3C20CDD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85C8D8-7D67-274F-AD1B-6EB7E2AD03FE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D4C86A-1273-9243-B646-482137D81FC4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54E956C-C25B-424C-A798-CFAB5A0744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10608733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45115C2-9D70-FA46-836E-91268F8DBB0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AD30B31-71AE-9741-8F1D-9257515B28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D7C97038-3FCB-2847-86D8-DCC709E7393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7240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C11AC0-5E95-6446-A63C-B54CF66E1A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964A4A2-ACC1-3A4D-B3DF-04B8BE3230F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49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B06E7E-E9A1-9840-A9E1-79686DE197B3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13615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10908000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5E3C4FF-AC9F-F54B-8465-1AC4021BC55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43A8660F-7908-EC47-ADD9-3CCF3387E3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BA0F6196-E185-F743-AEB9-3FA2F65CE2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6D837101-89BA-0F43-8567-0A08E536B46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6949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Headline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graphicFrame>
        <p:nvGraphicFramePr>
          <p:cNvPr id="16" name="Tabellenplatzhalter 3">
            <a:extLst>
              <a:ext uri="{FF2B5EF4-FFF2-40B4-BE49-F238E27FC236}">
                <a16:creationId xmlns:a16="http://schemas.microsoft.com/office/drawing/2014/main" id="{8547AEB8-9C30-F74C-BCA7-E98FD69BF063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834137086"/>
              </p:ext>
            </p:extLst>
          </p:nvPr>
        </p:nvGraphicFramePr>
        <p:xfrm>
          <a:off x="334962" y="1223694"/>
          <a:ext cx="10909300" cy="2050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81860">
                  <a:extLst>
                    <a:ext uri="{9D8B030D-6E8A-4147-A177-3AD203B41FA5}">
                      <a16:colId xmlns:a16="http://schemas.microsoft.com/office/drawing/2014/main" val="2407453687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035961621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328942624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1653075632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67688811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1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2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3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4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5 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381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lvl="0" indent="0" algn="l" defTabSz="9144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Kopieren Sie bitte diese Tabelle auf die gewünschte Seite und befüllen Sie diese anschließend</a:t>
                      </a: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33460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0834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04427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1305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8792"/>
                  </a:ext>
                </a:extLst>
              </a:tr>
            </a:tbl>
          </a:graphicData>
        </a:graphic>
      </p:graphicFrame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6A71D293-D3EB-7149-8C21-21F0D23695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29D2C92-F854-9545-923A-93B7916AD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CCCF20-7C7E-1A46-AA50-89130936CD2A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74FDB5-0976-474B-8851-9D4A33AD64E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2A8FAD-934D-2B42-8C2C-1923D097BC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469498C5-59D4-BD48-8207-E5F5EF81D8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9EEEAFF-DF84-FD43-9D3A-38AD043D27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22" name="Bildplatzhalter 4">
            <a:extLst>
              <a:ext uri="{FF2B5EF4-FFF2-40B4-BE49-F238E27FC236}">
                <a16:creationId xmlns:a16="http://schemas.microsoft.com/office/drawing/2014/main" id="{ECADC022-0582-5847-8024-B9AF53A8528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6488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Organigramm 3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966BBF-D8B8-7B4D-BF9D-72B40D878F2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800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49EF7359-9E2B-F744-8DAD-214E09ED75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1AF4062-03E6-2047-8BC7-38683BFB29F9}"/>
              </a:ext>
            </a:extLst>
          </p:cNvPr>
          <p:cNvSpPr/>
          <p:nvPr userDrawn="1"/>
        </p:nvSpPr>
        <p:spPr>
          <a:xfrm flipV="1">
            <a:off x="4043863" y="-311575"/>
            <a:ext cx="3492000" cy="49415"/>
          </a:xfrm>
          <a:prstGeom prst="rect">
            <a:avLst/>
          </a:prstGeom>
          <a:solidFill>
            <a:srgbClr val="1E4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55B160F-37BC-7F45-9C7C-5382F7E693D9}"/>
              </a:ext>
            </a:extLst>
          </p:cNvPr>
          <p:cNvSpPr/>
          <p:nvPr userDrawn="1"/>
        </p:nvSpPr>
        <p:spPr>
          <a:xfrm flipV="1">
            <a:off x="7751763" y="-311575"/>
            <a:ext cx="3492000" cy="45719"/>
          </a:xfrm>
          <a:prstGeom prst="rect">
            <a:avLst/>
          </a:prstGeom>
          <a:solidFill>
            <a:srgbClr val="1E4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DF377B-B249-9A49-BCCB-B92E402581A5}"/>
              </a:ext>
            </a:extLst>
          </p:cNvPr>
          <p:cNvSpPr/>
          <p:nvPr userDrawn="1"/>
        </p:nvSpPr>
        <p:spPr>
          <a:xfrm flipV="1">
            <a:off x="333149" y="-311575"/>
            <a:ext cx="3492000" cy="45719"/>
          </a:xfrm>
          <a:prstGeom prst="rect">
            <a:avLst/>
          </a:prstGeom>
          <a:solidFill>
            <a:srgbClr val="1E4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01861-E3E5-2942-82A8-EF942FCBCDA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F4462D4-CE42-1443-AB8A-478C2CA35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0B5E35-EA0F-7F44-9443-E548EA3B39D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2A6A6161-68AE-6F4E-AEAD-1901D799C61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FE7F2F9-2623-1E4E-A11D-944E45F46B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A9118105-8FAF-E94A-954E-D3D3604F3C6A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2899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2411" userDrawn="1">
          <p15:clr>
            <a:srgbClr val="FBAE40"/>
          </p15:clr>
        </p15:guide>
        <p15:guide id="6" pos="4883" userDrawn="1">
          <p15:clr>
            <a:srgbClr val="FBAE40"/>
          </p15:clr>
        </p15:guide>
        <p15:guide id="8" pos="474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5BD758-F599-D943-8D6B-A2B167C14F7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596171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DFB93E-C9FB-2F4F-A89E-2D3DD151F181}"/>
              </a:ext>
            </a:extLst>
          </p:cNvPr>
          <p:cNvSpPr/>
          <p:nvPr userDrawn="1"/>
        </p:nvSpPr>
        <p:spPr>
          <a:xfrm>
            <a:off x="334961" y="-485017"/>
            <a:ext cx="2520728" cy="45719"/>
          </a:xfrm>
          <a:prstGeom prst="rect">
            <a:avLst/>
          </a:prstGeom>
          <a:solidFill>
            <a:srgbClr val="1E469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B92E84A-B8AE-D145-8A3D-BE68A470188C}"/>
              </a:ext>
            </a:extLst>
          </p:cNvPr>
          <p:cNvSpPr/>
          <p:nvPr userDrawn="1"/>
        </p:nvSpPr>
        <p:spPr>
          <a:xfrm>
            <a:off x="3106960" y="-485017"/>
            <a:ext cx="2520728" cy="45719"/>
          </a:xfrm>
          <a:prstGeom prst="rect">
            <a:avLst/>
          </a:prstGeom>
          <a:solidFill>
            <a:srgbClr val="1E469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522A928-7DD6-974E-B52D-723031A7AB79}"/>
              </a:ext>
            </a:extLst>
          </p:cNvPr>
          <p:cNvSpPr/>
          <p:nvPr userDrawn="1"/>
        </p:nvSpPr>
        <p:spPr>
          <a:xfrm>
            <a:off x="5880100" y="-484663"/>
            <a:ext cx="2520728" cy="45719"/>
          </a:xfrm>
          <a:prstGeom prst="rect">
            <a:avLst/>
          </a:prstGeom>
          <a:solidFill>
            <a:srgbClr val="1E469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342483-9666-B94F-AD79-E111B0931C48}"/>
              </a:ext>
            </a:extLst>
          </p:cNvPr>
          <p:cNvSpPr/>
          <p:nvPr userDrawn="1"/>
        </p:nvSpPr>
        <p:spPr>
          <a:xfrm>
            <a:off x="8653780" y="-484663"/>
            <a:ext cx="2520728" cy="45719"/>
          </a:xfrm>
          <a:prstGeom prst="rect">
            <a:avLst/>
          </a:prstGeom>
          <a:solidFill>
            <a:srgbClr val="1E469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8A97-D27D-B642-B2FD-9744821A953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486DB35-28E9-BE46-A048-216C46284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335B3D-A935-7941-BAFB-C7A98F057C4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FEF1FFE8-C01E-8549-8552-F1C914306F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899FAD7-2C53-E447-A4A8-03C810E1F0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16652AA9-6DE6-F646-9DF1-F902224315E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6425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3545" userDrawn="1">
          <p15:clr>
            <a:srgbClr val="FBAE40"/>
          </p15:clr>
        </p15:guide>
        <p15:guide id="4" pos="1958" userDrawn="1">
          <p15:clr>
            <a:srgbClr val="FBAE40"/>
          </p15:clr>
        </p15:guide>
        <p15:guide id="9" pos="3704" userDrawn="1">
          <p15:clr>
            <a:srgbClr val="FBAE40"/>
          </p15:clr>
        </p15:guide>
        <p15:guide id="10" pos="1799" userDrawn="1">
          <p15:clr>
            <a:srgbClr val="FBAE40"/>
          </p15:clr>
        </p15:guide>
        <p15:guide id="11" pos="5292" userDrawn="1">
          <p15:clr>
            <a:srgbClr val="FBAE40"/>
          </p15:clr>
        </p15:guide>
        <p15:guide id="12" pos="5450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24E6A8-E759-6244-8A14-22EACE3B05A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AD0E32-CD37-B242-A293-35D876572343}"/>
              </a:ext>
            </a:extLst>
          </p:cNvPr>
          <p:cNvSpPr/>
          <p:nvPr userDrawn="1"/>
        </p:nvSpPr>
        <p:spPr>
          <a:xfrm>
            <a:off x="334960" y="-744620"/>
            <a:ext cx="1980000" cy="45719"/>
          </a:xfrm>
          <a:prstGeom prst="rect">
            <a:avLst/>
          </a:prstGeom>
          <a:solidFill>
            <a:srgbClr val="1E4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D4B0FFD-9D36-4E4C-996B-32AAEF3540FC}"/>
              </a:ext>
            </a:extLst>
          </p:cNvPr>
          <p:cNvSpPr/>
          <p:nvPr userDrawn="1"/>
        </p:nvSpPr>
        <p:spPr>
          <a:xfrm>
            <a:off x="2566988" y="-749506"/>
            <a:ext cx="1980000" cy="45719"/>
          </a:xfrm>
          <a:prstGeom prst="rect">
            <a:avLst/>
          </a:prstGeom>
          <a:solidFill>
            <a:srgbClr val="1E4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7BBFDB-6C37-7E43-8398-293C6D67AA98}"/>
              </a:ext>
            </a:extLst>
          </p:cNvPr>
          <p:cNvSpPr/>
          <p:nvPr userDrawn="1"/>
        </p:nvSpPr>
        <p:spPr>
          <a:xfrm>
            <a:off x="4806421" y="-751469"/>
            <a:ext cx="1980000" cy="45719"/>
          </a:xfrm>
          <a:prstGeom prst="rect">
            <a:avLst/>
          </a:prstGeom>
          <a:solidFill>
            <a:srgbClr val="1E4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CEC317E-12E9-EA45-A2D8-9A472B7A3B94}"/>
              </a:ext>
            </a:extLst>
          </p:cNvPr>
          <p:cNvSpPr/>
          <p:nvPr userDrawn="1"/>
        </p:nvSpPr>
        <p:spPr>
          <a:xfrm>
            <a:off x="7037387" y="-751469"/>
            <a:ext cx="1980000" cy="45719"/>
          </a:xfrm>
          <a:prstGeom prst="rect">
            <a:avLst/>
          </a:prstGeom>
          <a:solidFill>
            <a:srgbClr val="1E4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1C6CBEE-1464-424E-BCF5-E682120A6AD1}"/>
              </a:ext>
            </a:extLst>
          </p:cNvPr>
          <p:cNvSpPr/>
          <p:nvPr userDrawn="1"/>
        </p:nvSpPr>
        <p:spPr>
          <a:xfrm>
            <a:off x="9264120" y="-744619"/>
            <a:ext cx="1980000" cy="45719"/>
          </a:xfrm>
          <a:prstGeom prst="rect">
            <a:avLst/>
          </a:prstGeom>
          <a:solidFill>
            <a:srgbClr val="1E4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CE312-C013-B944-847C-B7BC52DDF78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09695DD-E40F-FD4A-8C91-617AB5806E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6A7003-49E0-2846-9672-C857D8C45E9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3E8CDA4A-4BF2-D840-8CFD-6490530F2A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9207A85-80D7-FA4C-8BFC-2C68397EC5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56421205-BE49-1546-A141-F16B8889AC0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1751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865" userDrawn="1">
          <p15:clr>
            <a:srgbClr val="FBAE40"/>
          </p15:clr>
        </p15:guide>
        <p15:guide id="4" pos="1617" userDrawn="1">
          <p15:clr>
            <a:srgbClr val="FBAE40"/>
          </p15:clr>
        </p15:guide>
        <p15:guide id="9" pos="4271" userDrawn="1">
          <p15:clr>
            <a:srgbClr val="FBAE40"/>
          </p15:clr>
        </p15:guide>
        <p15:guide id="10" pos="1459" userDrawn="1">
          <p15:clr>
            <a:srgbClr val="FBAE40"/>
          </p15:clr>
        </p15:guide>
        <p15:guide id="11" pos="5677" userDrawn="1">
          <p15:clr>
            <a:srgbClr val="FBAE40"/>
          </p15:clr>
        </p15:guide>
        <p15:guide id="12" pos="5836" userDrawn="1">
          <p15:clr>
            <a:srgbClr val="FBAE40"/>
          </p15:clr>
        </p15:guide>
        <p15:guide id="13" pos="3024" userDrawn="1">
          <p15:clr>
            <a:srgbClr val="FBAE40"/>
          </p15:clr>
        </p15:guide>
        <p15:guide id="14" pos="4430" userDrawn="1">
          <p15:clr>
            <a:srgbClr val="FBAE40"/>
          </p15:clr>
        </p15:guide>
        <p15:guide id="15" orient="horz" pos="3770" userDrawn="1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Headline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A7170FA-0038-7C4E-A4FB-C173887BFA2E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42095016-343E-9F41-9667-439DBD5A4FE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34799" y="1206000"/>
            <a:ext cx="10908000" cy="45994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A17D5FD-3098-BE4A-BC03-5C5E4757314B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FE3E8C-A0FB-E642-875B-D21B77EE2E6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2EDB2F-DB65-1848-A88B-75BF04491EB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7724FF67-4A9F-AA4F-BB06-B96E2E6C9E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35267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77FC00-58D2-AC4E-A5AB-8C5A174521C7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EA509C-16C9-7F4E-A006-4B4A69FBA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179CD-2DFE-FE48-88FA-99A08000660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3926B4F3-38F1-DF4C-A27A-2C33927AB9F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8075418-8D33-D440-BDB5-ED50CB0E09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BD353417-4511-C842-897F-3C1567DCFE4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3230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76EEEE-53F6-9642-B1ED-C868DA1F34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800" y="1206001"/>
            <a:ext cx="11520000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0F89A5-3C39-F749-B805-46E3C20CDD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85C8D8-7D67-274F-AD1B-6EB7E2AD03FE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D4C86A-1273-9243-B646-482137D81FC4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54E956C-C25B-424C-A798-CFAB5A0744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10608733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C11AC0-5E95-6446-A63C-B54CF66E1A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964A4A2-ACC1-3A4D-B3DF-04B8BE323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9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B06E7E-E9A1-9840-A9E1-79686DE197B3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1040743E-92DA-ED45-887F-67ECCD1D48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EDBD9CB-4979-5E43-8C2A-4295CCE85C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1322D107-7E62-E34E-94C4-A415DBBB88D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967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>
            <a:extLst>
              <a:ext uri="{FF2B5EF4-FFF2-40B4-BE49-F238E27FC236}">
                <a16:creationId xmlns:a16="http://schemas.microsoft.com/office/drawing/2014/main" id="{35C83EAB-0D4D-FF4D-BD7D-83582A1D3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962" y="1206000"/>
            <a:ext cx="5617105" cy="459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562226A8-783C-944D-805D-729AE9D732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9933" y="1205999"/>
            <a:ext cx="5617105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95EFD5-E76A-D946-BC26-AD901858F22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0CF17D-51BF-164A-AC97-07E21B06BA05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F91C5D-F634-9644-87D6-699DB093E3DE}"/>
              </a:ext>
            </a:extLst>
          </p:cNvPr>
          <p:cNvSpPr txBox="1"/>
          <p:nvPr userDrawn="1"/>
        </p:nvSpPr>
        <p:spPr>
          <a:xfrm>
            <a:off x="4148529" y="-263968"/>
            <a:ext cx="181555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Rechter Bildrand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5C2419-4BDD-B44C-B359-47312BEFFA1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DA3237-D4E2-544E-B93D-836F946396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54E92864-A0E0-314A-8C49-29B1171014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8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88AA7485-A9F3-004C-AE34-E8AC9C45BF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5580964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13B5A4-26D9-8740-ACBB-09F01B22813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7AB9DCE-9E10-3E4C-857C-B8C27D76A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9B1BBC-665F-AF4B-8F72-7AB1B40FEBE5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D9D53BC2-77DA-CD4C-A750-1053201ECF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2D888D9B-2794-0846-9CE3-6DD4B2A026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46308461-8C0F-5D49-8633-035DD85D54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2766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5999"/>
            <a:ext cx="5617104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F7B6FB-B0F6-3341-BCCD-5EA90FA333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C2644F-FCE1-1048-B810-F35855B30C08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9A680A6-80A5-3A40-89EC-AFFBA511320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FEA65F3-E022-8A40-99FF-39D64B823CCE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47C19FD3-313A-D64E-9440-4A82499E3D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000"/>
            <a:ext cx="4796724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B2B3229-4766-F845-8CCB-5DC95F2708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0"/>
            <a:ext cx="5617106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B36594-3440-4A40-8496-8A327EE58A6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E86A0B5-4B53-424B-84C2-14958884B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D1ADDF-8F4C-BC48-B65C-59B0BEC4AA8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71159C30-2450-2D47-8BE6-14B588B3978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EE14DE0D-E338-A341-9209-8A3E85E8FA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C5818D3E-8365-C946-B6EB-FCA558BC574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6854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10" orient="horz" pos="3770" userDrawn="1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Text klein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6000"/>
            <a:ext cx="5617104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A3B40C-54E9-AB4D-8AC7-E38CD18B5B70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71DC39-E545-5E4C-B503-4F1AA64CC520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0F38C7-64DE-D04A-B7C6-B8A2D35BC9D5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7E246A2-CC15-8343-93B1-CFDABB587B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52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1" name="Textplatzhalter 2" descr="te " title="text">
            <a:extLst>
              <a:ext uri="{FF2B5EF4-FFF2-40B4-BE49-F238E27FC236}">
                <a16:creationId xmlns:a16="http://schemas.microsoft.com/office/drawing/2014/main" id="{CAAED048-28A8-8940-B7A5-3D4D92B767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1"/>
            <a:ext cx="5617106" cy="4599488"/>
          </a:xfrm>
          <a:prstGeom prst="rect">
            <a:avLst/>
          </a:prstGeom>
        </p:spPr>
        <p:txBody>
          <a:bodyPr lIns="0" tIns="0" rIns="0" bIns="0" numCol="1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7B87EDE-89CA-8D42-9DC8-E7B7769EDC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DFC670BC-18A2-C24F-8F11-211BB82D4F0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B007A7A-801B-774E-AC90-6EFDD4D592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F7A797DF-EF12-974E-B06E-EDA0E573A74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49CC50-74CC-AC46-90C8-7FB6CFD4BF71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C0C974-3147-B24C-A451-E3F83E251F8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EB983B-4351-7141-9F64-6448A4A324D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2927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>
            <a:extLst>
              <a:ext uri="{FF2B5EF4-FFF2-40B4-BE49-F238E27FC236}">
                <a16:creationId xmlns:a16="http://schemas.microsoft.com/office/drawing/2014/main" id="{35C83EAB-0D4D-FF4D-BD7D-83582A1D3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962" y="1206000"/>
            <a:ext cx="5617105" cy="459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562226A8-783C-944D-805D-729AE9D732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9933" y="1205999"/>
            <a:ext cx="5617105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95EFD5-E76A-D946-BC26-AD901858F22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0CF17D-51BF-164A-AC97-07E21B06BA05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F91C5D-F634-9644-87D6-699DB093E3DE}"/>
              </a:ext>
            </a:extLst>
          </p:cNvPr>
          <p:cNvSpPr txBox="1"/>
          <p:nvPr userDrawn="1"/>
        </p:nvSpPr>
        <p:spPr>
          <a:xfrm>
            <a:off x="4148529" y="-263968"/>
            <a:ext cx="181555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Rechter Bildrand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5C2419-4BDD-B44C-B359-47312BEFFA1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DA3237-D4E2-544E-B93D-836F946396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54E92864-A0E0-314A-8C49-29B1171014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8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88AA7485-A9F3-004C-AE34-E8AC9C45BF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5580964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2EADADB3-DFB5-E042-B272-CDDB8C6CAD1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5DA480E5-7E1F-2C4A-AB2D-DDB47FA70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5C61433B-1CC2-2949-A89D-2591A2194A0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13B5A4-26D9-8740-ACBB-09F01B22813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7AB9DCE-9E10-3E4C-857C-B8C27D76AED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9B1BBC-665F-AF4B-8F72-7AB1B40FEBE5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19376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1 Bild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CC0E7EA5-5642-534B-A54D-23A7A42F66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805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Vollformat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ED79333-D2FE-4149-A558-6ACD9C9F39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5757826-769D-7544-9F1E-A5E98BDDA5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2E1FC015-54EA-1646-B961-FB870A72376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4A9459-3910-5046-BC02-8E9A766FAF27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AEC5808-6368-954F-8A0F-7DA56C30E2B8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4F4CE2-ADFE-2549-BA07-51FC26F5F6E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F6613BA-FF6B-E449-8A08-790B30959EA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533858" y="7129"/>
            <a:ext cx="12166650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7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 userDrawn="1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Video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0" y="7129"/>
            <a:ext cx="12192000" cy="6843741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E4D045A-1885-FD45-8B4B-045FF612A9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2D5F719E-6E1A-7A40-9D70-75EF2B0A614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0168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Video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334963" y="1196975"/>
            <a:ext cx="10909300" cy="460851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ADD80C-69BF-394C-8E09-B1E69D9AF17E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E67E46-D097-D54C-821F-7C2BC5595539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DFF2F0-219B-604D-8A04-4A0A5184148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B42CD10-E431-A346-AF07-B385838C01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70" y="299812"/>
            <a:ext cx="665995" cy="448986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51339DFE-1657-7B41-B3F9-91732BA3F6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678F759-B2A5-0345-BE98-811DDA4C85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41B72E5-9E60-434A-B9D0-181AF78D95B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60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4"/>
            <a:ext cx="12192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85222" y="399917"/>
            <a:ext cx="1734897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800" y="638502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F26BDA-907D-2E47-B1CD-6C22CA6027FD}"/>
              </a:ext>
            </a:extLst>
          </p:cNvPr>
          <p:cNvSpPr txBox="1"/>
          <p:nvPr userDrawn="1"/>
        </p:nvSpPr>
        <p:spPr>
          <a:xfrm>
            <a:off x="-2356645" y="182249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2356646" y="6527464"/>
            <a:ext cx="1915971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1198800"/>
            <a:ext cx="1319153" cy="222568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873CCAF-E7C6-2047-9734-90C61A6AE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7941B59-A3C9-3D41-BCD5-6E217D5D946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DE45BB2-43D5-074E-B0BD-65ADDFDF747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34966" y="296864"/>
            <a:ext cx="1737354" cy="9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933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räsentation // ENDE_V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37200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305"/>
            <a:ext cx="1356360" cy="914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31604B-8620-CA4A-AC7F-053FE140E4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90F77C6-D65A-F143-9A41-DAF0395F2A6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6" y="296863"/>
            <a:ext cx="1737354" cy="9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409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5999"/>
            <a:ext cx="5617104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F7B6FB-B0F6-3341-BCCD-5EA90FA333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C2644F-FCE1-1048-B810-F35855B30C08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9A680A6-80A5-3A40-89EC-AFFBA511320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FEA65F3-E022-8A40-99FF-39D64B823CCE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47C19FD3-313A-D64E-9440-4A82499E3D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000"/>
            <a:ext cx="4796724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B2B3229-4766-F845-8CCB-5DC95F2708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0"/>
            <a:ext cx="5617106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25BE1AF2-06B7-2E4D-8E62-D104363E771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7776B093-19A4-6345-9181-4384BCBC7F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 r:link="rId4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D0BEE0FA-8B42-1B4B-A322-CF3C8F15B1C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B36594-3440-4A40-8496-8A327EE58A6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E86A0B5-4B53-424B-84C2-14958884B15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D1ADDF-8F4C-BC48-B65C-59B0BEC4AA8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02357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10" orient="horz" pos="377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Text klein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6000"/>
            <a:ext cx="5617104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130442-AFCC-A34B-846F-B4148DBD901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A3B40C-54E9-AB4D-8AC7-E38CD18B5B70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71DC39-E545-5E4C-B503-4F1AA64CC520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0F38C7-64DE-D04A-B7C6-B8A2D35BC9D5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7E246A2-CC15-8343-93B1-CFDABB587B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52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1" name="Textplatzhalter 2" descr="te " title="text">
            <a:extLst>
              <a:ext uri="{FF2B5EF4-FFF2-40B4-BE49-F238E27FC236}">
                <a16:creationId xmlns:a16="http://schemas.microsoft.com/office/drawing/2014/main" id="{CAAED048-28A8-8940-B7A5-3D4D92B767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1"/>
            <a:ext cx="5617106" cy="4599488"/>
          </a:xfrm>
          <a:prstGeom prst="rect">
            <a:avLst/>
          </a:prstGeom>
        </p:spPr>
        <p:txBody>
          <a:bodyPr lIns="0" tIns="0" rIns="0" bIns="0" numCol="1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3E05269C-2AA0-7348-B1D2-EB5C76B5EF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EF983A3E-5386-8546-8822-8C4903C854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 r:link="rId4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7318602C-3257-C24E-9090-75BCC2B25FE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31D2AF-8FEB-7841-B7CE-8E7D120E0BD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7B87EDE-89CA-8D42-9DC8-E7B7769EDC6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268177-AE4A-684B-8FE0-98F4DB068EC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99795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1 Bild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CC0E7EA5-5642-534B-A54D-23A7A42F66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805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Vollformat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ED79333-D2FE-4149-A558-6ACD9C9F39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5BE36B83-D000-4740-8FE1-70496235C67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55E10238-5DAC-B244-9C79-E3A6C48C78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1244768" y="299812"/>
            <a:ext cx="666000" cy="4500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DCAA697-788F-3F40-AD9E-38C58B2D5A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2533858" y="7129"/>
            <a:ext cx="12166650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3E935-DC8B-EE4A-A835-A6B75AB07EE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84B28-82C0-7D4A-B3DD-7BF6E2000D6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91B1AC-EAF4-764A-B143-A5E022AB517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3804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Video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BF72E1F-2712-9E48-915B-B21C6974A9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2D2BD144-C3AC-9C42-B953-310D21040A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0" y="7129"/>
            <a:ext cx="12192000" cy="6843741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00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KA_Präsentation // Video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BF72E1F-2712-9E48-915B-B21C6974A9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2D2BD144-C3AC-9C42-B953-310D21040A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334963" y="1196975"/>
            <a:ext cx="10909300" cy="460851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0"/>
          </a:xfrm>
          <a:prstGeom prst="rect">
            <a:avLst/>
          </a:prstGeom>
        </p:spPr>
      </p:pic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EE7FD337-DAE6-214B-8FB6-6EE1FBF360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911AD5-6C4F-F545-B4DF-CC6231C17179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810CE7-2E3A-3143-AA8D-82CB0499AEBA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E5B83C-D299-0F49-901C-5287995A8859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187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4"/>
            <a:ext cx="12192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85222" y="399917"/>
            <a:ext cx="1734897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800" y="638502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F26BDA-907D-2E47-B1CD-6C22CA6027FD}"/>
              </a:ext>
            </a:extLst>
          </p:cNvPr>
          <p:cNvSpPr txBox="1"/>
          <p:nvPr userDrawn="1"/>
        </p:nvSpPr>
        <p:spPr>
          <a:xfrm>
            <a:off x="-2356645" y="182249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2356646" y="6527464"/>
            <a:ext cx="1915971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1198800"/>
            <a:ext cx="1319153" cy="222568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7AFBE29-100F-624A-8046-FABADBF76FC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63200" y="296863"/>
            <a:ext cx="1356360" cy="914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2FACFD0-7721-8F48-B1F6-FEBFE9E067A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4963" y="296864"/>
            <a:ext cx="1737360" cy="9677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873CCAF-E7C6-2047-9734-90C61A6AEC8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00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4113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52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ENDE_V2">
    <p:bg>
      <p:bgPr>
        <a:solidFill>
          <a:srgbClr val="D72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37200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305"/>
            <a:ext cx="1356360" cy="9144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8BC9578-0AFC-1F4D-8A0D-63974D070F2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963" y="296862"/>
            <a:ext cx="1737360" cy="9677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31604B-8620-CA4A-AC7F-053FE140E4C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69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3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3" orient="horz" pos="157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4106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1425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52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Cover_V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81001"/>
            <a:ext cx="96012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  <a:br>
              <a:rPr lang="de-DE" dirty="0"/>
            </a:br>
            <a:r>
              <a:rPr lang="de-DE" dirty="0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1063468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400"/>
            <a:ext cx="1356360" cy="9144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9A9E72F-1ACA-F247-8BD4-0C1BBC4CCD82}"/>
              </a:ext>
            </a:extLst>
          </p:cNvPr>
          <p:cNvSpPr txBox="1"/>
          <p:nvPr userDrawn="1"/>
        </p:nvSpPr>
        <p:spPr>
          <a:xfrm>
            <a:off x="-2382169" y="182897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320C3BA-CEBB-E24E-BD6C-4E6FC97707F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34963" y="296863"/>
            <a:ext cx="1737360" cy="967739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9C5C9DE-460D-3A49-889E-B30613FE6DB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2557760" y="7129"/>
            <a:ext cx="12192000" cy="68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50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6E46402-E95E-8E4B-91CE-C6482D95DF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0" y="1206001"/>
            <a:ext cx="10909303" cy="4599488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01185BA-D52F-D14B-86B3-9443C18925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E72119-490B-1845-9D75-16B134CF87E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7E69B1-EE6A-9E46-A114-65ACB38752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318F462-CCE5-C94F-B170-2AB521F101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0C63B4FA-C073-1D44-BD94-A80B4471D6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72160C-E371-2E42-9471-C2D3D30ED0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2521184" y="7129"/>
            <a:ext cx="12192000" cy="6843742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AA4CCEC-3794-0D4A-81F9-043900509A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A20817-32B1-B242-B903-895297FA550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C47507-8421-B144-8718-EAA64FBC659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59192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10908000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5E3C4FF-AC9F-F54B-8465-1AC4021BC55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F8E62AA4-7DB8-244C-9C98-5064B76F9FB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2066A014-26D3-7E40-913E-C9CFDA3745E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22" name="Bildplatzhalter 4">
            <a:extLst>
              <a:ext uri="{FF2B5EF4-FFF2-40B4-BE49-F238E27FC236}">
                <a16:creationId xmlns:a16="http://schemas.microsoft.com/office/drawing/2014/main" id="{926F40BD-B29A-4F4B-849C-B4D9D6DEDD9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6185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Headline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graphicFrame>
        <p:nvGraphicFramePr>
          <p:cNvPr id="16" name="Tabellenplatzhalter 3">
            <a:extLst>
              <a:ext uri="{FF2B5EF4-FFF2-40B4-BE49-F238E27FC236}">
                <a16:creationId xmlns:a16="http://schemas.microsoft.com/office/drawing/2014/main" id="{8547AEB8-9C30-F74C-BCA7-E98FD69BF063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92431962"/>
              </p:ext>
            </p:extLst>
          </p:nvPr>
        </p:nvGraphicFramePr>
        <p:xfrm>
          <a:off x="334962" y="1223694"/>
          <a:ext cx="10909300" cy="2050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81860">
                  <a:extLst>
                    <a:ext uri="{9D8B030D-6E8A-4147-A177-3AD203B41FA5}">
                      <a16:colId xmlns:a16="http://schemas.microsoft.com/office/drawing/2014/main" val="2407453687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035961621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328942624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1653075632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67688811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1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2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3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4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5 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381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lvl="0" indent="0" algn="l" defTabSz="9144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Kopieren Sie bitte diese Tabelle auf die gewünschte Seite und befüllen Sie diese anschließend</a:t>
                      </a: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33460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0834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04427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1305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8792"/>
                  </a:ext>
                </a:extLst>
              </a:tr>
            </a:tbl>
          </a:graphicData>
        </a:graphic>
      </p:graphicFrame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6A71D293-D3EB-7149-8C21-21F0D23695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29D2C92-F854-9545-923A-93B7916AD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CCCF20-7C7E-1A46-AA50-89130936CD2A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74FDB5-0976-474B-8851-9D4A33AD64E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2A8FAD-934D-2B42-8C2C-1923D097BC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D1E16769-5D42-3C48-8401-A6FF20BDB78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7239A69-20E4-E84B-9AE6-A73DD1F35F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4D76D74F-C447-0B46-8463-F090EA5180F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0649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Organigramm 3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966BBF-D8B8-7B4D-BF9D-72B40D878F2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800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49EF7359-9E2B-F744-8DAD-214E09ED75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1AF4062-03E6-2047-8BC7-38683BFB29F9}"/>
              </a:ext>
            </a:extLst>
          </p:cNvPr>
          <p:cNvSpPr/>
          <p:nvPr userDrawn="1"/>
        </p:nvSpPr>
        <p:spPr>
          <a:xfrm flipV="1">
            <a:off x="4043863" y="-311575"/>
            <a:ext cx="3492000" cy="494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55B160F-37BC-7F45-9C7C-5382F7E693D9}"/>
              </a:ext>
            </a:extLst>
          </p:cNvPr>
          <p:cNvSpPr/>
          <p:nvPr userDrawn="1"/>
        </p:nvSpPr>
        <p:spPr>
          <a:xfrm flipV="1">
            <a:off x="7751763" y="-311575"/>
            <a:ext cx="34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DF377B-B249-9A49-BCCB-B92E402581A5}"/>
              </a:ext>
            </a:extLst>
          </p:cNvPr>
          <p:cNvSpPr/>
          <p:nvPr userDrawn="1"/>
        </p:nvSpPr>
        <p:spPr>
          <a:xfrm flipV="1">
            <a:off x="333149" y="-311575"/>
            <a:ext cx="34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01861-E3E5-2942-82A8-EF942FCBCDA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F4462D4-CE42-1443-AB8A-478C2CA35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0B5E35-EA0F-7F44-9443-E548EA3B39D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C7F00696-7C33-1641-89FA-0D552099DA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31E899D-EC9C-234A-AC80-8C664A1F93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6261BF8F-D8D8-C342-B58D-8A6C472E202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2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2411" userDrawn="1">
          <p15:clr>
            <a:srgbClr val="FBAE40"/>
          </p15:clr>
        </p15:guide>
        <p15:guide id="6" pos="4883" userDrawn="1">
          <p15:clr>
            <a:srgbClr val="FBAE40"/>
          </p15:clr>
        </p15:guide>
        <p15:guide id="8" pos="474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5BD758-F599-D943-8D6B-A2B167C14F7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596171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DFB93E-C9FB-2F4F-A89E-2D3DD151F181}"/>
              </a:ext>
            </a:extLst>
          </p:cNvPr>
          <p:cNvSpPr/>
          <p:nvPr userDrawn="1"/>
        </p:nvSpPr>
        <p:spPr>
          <a:xfrm>
            <a:off x="334961" y="-485017"/>
            <a:ext cx="2520728" cy="45719"/>
          </a:xfrm>
          <a:prstGeom prst="rect">
            <a:avLst/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B92E84A-B8AE-D145-8A3D-BE68A470188C}"/>
              </a:ext>
            </a:extLst>
          </p:cNvPr>
          <p:cNvSpPr/>
          <p:nvPr userDrawn="1"/>
        </p:nvSpPr>
        <p:spPr>
          <a:xfrm>
            <a:off x="3106960" y="-485017"/>
            <a:ext cx="2520728" cy="45719"/>
          </a:xfrm>
          <a:prstGeom prst="rect">
            <a:avLst/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522A928-7DD6-974E-B52D-723031A7AB79}"/>
              </a:ext>
            </a:extLst>
          </p:cNvPr>
          <p:cNvSpPr/>
          <p:nvPr userDrawn="1"/>
        </p:nvSpPr>
        <p:spPr>
          <a:xfrm>
            <a:off x="5880100" y="-484663"/>
            <a:ext cx="2520728" cy="45719"/>
          </a:xfrm>
          <a:prstGeom prst="rect">
            <a:avLst/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342483-9666-B94F-AD79-E111B0931C48}"/>
              </a:ext>
            </a:extLst>
          </p:cNvPr>
          <p:cNvSpPr/>
          <p:nvPr userDrawn="1"/>
        </p:nvSpPr>
        <p:spPr>
          <a:xfrm>
            <a:off x="8653780" y="-484663"/>
            <a:ext cx="2520728" cy="45719"/>
          </a:xfrm>
          <a:prstGeom prst="rect">
            <a:avLst/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8A97-D27D-B642-B2FD-9744821A953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486DB35-28E9-BE46-A048-216C46284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335B3D-A935-7941-BAFB-C7A98F057C4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21A5BEAE-681D-C842-AFED-729FB71043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FD5930ED-B574-D348-BBEF-B8EA4F1B5F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0EF88569-6096-B14C-B989-AA00C8955B5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2345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3545" userDrawn="1">
          <p15:clr>
            <a:srgbClr val="FBAE40"/>
          </p15:clr>
        </p15:guide>
        <p15:guide id="4" pos="1958" userDrawn="1">
          <p15:clr>
            <a:srgbClr val="FBAE40"/>
          </p15:clr>
        </p15:guide>
        <p15:guide id="9" pos="3704" userDrawn="1">
          <p15:clr>
            <a:srgbClr val="FBAE40"/>
          </p15:clr>
        </p15:guide>
        <p15:guide id="10" pos="1799" userDrawn="1">
          <p15:clr>
            <a:srgbClr val="FBAE40"/>
          </p15:clr>
        </p15:guide>
        <p15:guide id="11" pos="5292" userDrawn="1">
          <p15:clr>
            <a:srgbClr val="FBAE40"/>
          </p15:clr>
        </p15:guide>
        <p15:guide id="12" pos="5450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24E6A8-E759-6244-8A14-22EACE3B05A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AD0E32-CD37-B242-A293-35D876572343}"/>
              </a:ext>
            </a:extLst>
          </p:cNvPr>
          <p:cNvSpPr/>
          <p:nvPr userDrawn="1"/>
        </p:nvSpPr>
        <p:spPr>
          <a:xfrm>
            <a:off x="334960" y="-744620"/>
            <a:ext cx="1980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D4B0FFD-9D36-4E4C-996B-32AAEF3540FC}"/>
              </a:ext>
            </a:extLst>
          </p:cNvPr>
          <p:cNvSpPr/>
          <p:nvPr userDrawn="1"/>
        </p:nvSpPr>
        <p:spPr>
          <a:xfrm>
            <a:off x="2566988" y="-749506"/>
            <a:ext cx="1980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7BBFDB-6C37-7E43-8398-293C6D67AA98}"/>
              </a:ext>
            </a:extLst>
          </p:cNvPr>
          <p:cNvSpPr/>
          <p:nvPr userDrawn="1"/>
        </p:nvSpPr>
        <p:spPr>
          <a:xfrm>
            <a:off x="4806421" y="-751469"/>
            <a:ext cx="1980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CEC317E-12E9-EA45-A2D8-9A472B7A3B94}"/>
              </a:ext>
            </a:extLst>
          </p:cNvPr>
          <p:cNvSpPr/>
          <p:nvPr userDrawn="1"/>
        </p:nvSpPr>
        <p:spPr>
          <a:xfrm>
            <a:off x="7037387" y="-751469"/>
            <a:ext cx="1980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1C6CBEE-1464-424E-BCF5-E682120A6AD1}"/>
              </a:ext>
            </a:extLst>
          </p:cNvPr>
          <p:cNvSpPr/>
          <p:nvPr userDrawn="1"/>
        </p:nvSpPr>
        <p:spPr>
          <a:xfrm>
            <a:off x="9264120" y="-744619"/>
            <a:ext cx="1980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CE312-C013-B944-847C-B7BC52DDF78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09695DD-E40F-FD4A-8C91-617AB5806E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6A7003-49E0-2846-9672-C857D8C45E9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9C52630C-50E8-D848-A13E-9113C80E91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C3EC1DC7-05B4-E642-9286-FB7DB1D8BB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28" name="Bildplatzhalter 4">
            <a:extLst>
              <a:ext uri="{FF2B5EF4-FFF2-40B4-BE49-F238E27FC236}">
                <a16:creationId xmlns:a16="http://schemas.microsoft.com/office/drawing/2014/main" id="{0CA65917-016B-0247-B2E2-92635258E3F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268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865" userDrawn="1">
          <p15:clr>
            <a:srgbClr val="FBAE40"/>
          </p15:clr>
        </p15:guide>
        <p15:guide id="4" pos="1617" userDrawn="1">
          <p15:clr>
            <a:srgbClr val="FBAE40"/>
          </p15:clr>
        </p15:guide>
        <p15:guide id="9" pos="4271" userDrawn="1">
          <p15:clr>
            <a:srgbClr val="FBAE40"/>
          </p15:clr>
        </p15:guide>
        <p15:guide id="10" pos="1459" userDrawn="1">
          <p15:clr>
            <a:srgbClr val="FBAE40"/>
          </p15:clr>
        </p15:guide>
        <p15:guide id="11" pos="5677" userDrawn="1">
          <p15:clr>
            <a:srgbClr val="FBAE40"/>
          </p15:clr>
        </p15:guide>
        <p15:guide id="12" pos="5836" userDrawn="1">
          <p15:clr>
            <a:srgbClr val="FBAE40"/>
          </p15:clr>
        </p15:guide>
        <p15:guide id="13" pos="3024" userDrawn="1">
          <p15:clr>
            <a:srgbClr val="FBAE40"/>
          </p15:clr>
        </p15:guide>
        <p15:guide id="14" pos="4430" userDrawn="1">
          <p15:clr>
            <a:srgbClr val="FBAE40"/>
          </p15:clr>
        </p15:guide>
        <p15:guide id="15" orient="horz" pos="377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Cover_V3">
    <p:bg>
      <p:bgPr>
        <a:solidFill>
          <a:srgbClr val="D72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81001"/>
            <a:ext cx="96012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  <a:br>
              <a:rPr lang="de-DE" dirty="0"/>
            </a:br>
            <a:r>
              <a:rPr lang="de-DE" dirty="0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1063468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400"/>
            <a:ext cx="1356360" cy="9144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9A9E72F-1ACA-F247-8BD4-0C1BBC4CCD82}"/>
              </a:ext>
            </a:extLst>
          </p:cNvPr>
          <p:cNvSpPr txBox="1"/>
          <p:nvPr userDrawn="1"/>
        </p:nvSpPr>
        <p:spPr>
          <a:xfrm>
            <a:off x="-2382169" y="182897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320C3BA-CEBB-E24E-BD6C-4E6FC97707F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963" y="296863"/>
            <a:ext cx="1737360" cy="967740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9C5C9DE-460D-3A49-889E-B30613FE6DB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2557760" y="7129"/>
            <a:ext cx="12192000" cy="68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93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Headline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A7170FA-0038-7C4E-A4FB-C173887BFA2E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42095016-343E-9F41-9667-439DBD5A4FE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34799" y="1206000"/>
            <a:ext cx="10908000" cy="45994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A17D5FD-3098-BE4A-BC03-5C5E4757314B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FE3E8C-A0FB-E642-875B-D21B77EE2E6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2EDB2F-DB65-1848-A88B-75BF04491EB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7724FF67-4A9F-AA4F-BB06-B96E2E6C9E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35267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77FC00-58D2-AC4E-A5AB-8C5A174521C7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EA509C-16C9-7F4E-A006-4B4A69FBA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179CD-2DFE-FE48-88FA-99A08000660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D07CCD9-62E8-3842-9EA9-7BFCF4D2E91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A8AB08F-1564-514E-97F3-3E41CBDC12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5E9F3C44-3B74-6841-9FD3-91670609DA9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058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76EEEE-53F6-9642-B1ED-C868DA1F34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800" y="1206001"/>
            <a:ext cx="11520000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0F89A5-3C39-F749-B805-46E3C20CDD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85C8D8-7D67-274F-AD1B-6EB7E2AD03FE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D4C86A-1273-9243-B646-482137D81FC4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54E956C-C25B-424C-A798-CFAB5A0744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10608733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C11AC0-5E95-6446-A63C-B54CF66E1A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964A4A2-ACC1-3A4D-B3DF-04B8BE323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9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B06E7E-E9A1-9840-A9E1-79686DE197B3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0A8B2C4C-6AA8-904C-9AC4-E4658B2AC7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2E24409-9CE6-AE4C-A56E-906654AF37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7DC4FD81-D75B-7E40-B3E4-25D4828D466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5358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>
            <a:extLst>
              <a:ext uri="{FF2B5EF4-FFF2-40B4-BE49-F238E27FC236}">
                <a16:creationId xmlns:a16="http://schemas.microsoft.com/office/drawing/2014/main" id="{35C83EAB-0D4D-FF4D-BD7D-83582A1D3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962" y="1206000"/>
            <a:ext cx="5617105" cy="459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562226A8-783C-944D-805D-729AE9D732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9933" y="1205999"/>
            <a:ext cx="5617105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95EFD5-E76A-D946-BC26-AD901858F22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0CF17D-51BF-164A-AC97-07E21B06BA05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F91C5D-F634-9644-87D6-699DB093E3DE}"/>
              </a:ext>
            </a:extLst>
          </p:cNvPr>
          <p:cNvSpPr txBox="1"/>
          <p:nvPr userDrawn="1"/>
        </p:nvSpPr>
        <p:spPr>
          <a:xfrm>
            <a:off x="4148529" y="-263968"/>
            <a:ext cx="181555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Rechter Bildrand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5C2419-4BDD-B44C-B359-47312BEFFA1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DA3237-D4E2-544E-B93D-836F946396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54E92864-A0E0-314A-8C49-29B1171014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8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88AA7485-A9F3-004C-AE34-E8AC9C45BF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5580964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13B5A4-26D9-8740-ACBB-09F01B22813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7AB9DCE-9E10-3E4C-857C-B8C27D76A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9B1BBC-665F-AF4B-8F72-7AB1B40FEBE5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E0E48DAE-D35E-0D49-A63B-0B508B82DB2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F88734E-24A0-204C-9152-C8B4861C64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D3B344F4-F937-D54C-A21A-5D459A80AA3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3681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5999"/>
            <a:ext cx="5617104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F7B6FB-B0F6-3341-BCCD-5EA90FA333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C2644F-FCE1-1048-B810-F35855B30C08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9A680A6-80A5-3A40-89EC-AFFBA511320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FEA65F3-E022-8A40-99FF-39D64B823CCE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47C19FD3-313A-D64E-9440-4A82499E3D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000"/>
            <a:ext cx="4796724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B2B3229-4766-F845-8CCB-5DC95F2708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0"/>
            <a:ext cx="5617106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B36594-3440-4A40-8496-8A327EE58A6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E86A0B5-4B53-424B-84C2-14958884B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D1ADDF-8F4C-BC48-B65C-59B0BEC4AA8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964A95A0-8B46-084D-80FA-D1F5335B8C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22C1078-4716-014B-A74C-18ADEEC3C7F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EE73923C-BCD2-F749-8DF8-73AFF0DF635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0555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10" orient="horz" pos="377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Text klein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6000"/>
            <a:ext cx="5617104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130442-AFCC-A34B-846F-B4148DBD901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A3B40C-54E9-AB4D-8AC7-E38CD18B5B70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71DC39-E545-5E4C-B503-4F1AA64CC520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0F38C7-64DE-D04A-B7C6-B8A2D35BC9D5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7E246A2-CC15-8343-93B1-CFDABB587B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52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1" name="Textplatzhalter 2" descr="te " title="text">
            <a:extLst>
              <a:ext uri="{FF2B5EF4-FFF2-40B4-BE49-F238E27FC236}">
                <a16:creationId xmlns:a16="http://schemas.microsoft.com/office/drawing/2014/main" id="{CAAED048-28A8-8940-B7A5-3D4D92B767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1"/>
            <a:ext cx="5617106" cy="4599488"/>
          </a:xfrm>
          <a:prstGeom prst="rect">
            <a:avLst/>
          </a:prstGeom>
        </p:spPr>
        <p:txBody>
          <a:bodyPr lIns="0" tIns="0" rIns="0" bIns="0" numCol="1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31D2AF-8FEB-7841-B7CE-8E7D120E0BD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7B87EDE-89CA-8D42-9DC8-E7B7769EDC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268177-AE4A-684B-8FE0-98F4DB068EC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4977BC22-658A-D74C-92AE-B7388ACD57C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E67EECD0-3835-F041-9A15-6BB912BAE7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A92D88AA-32C5-254A-9EB8-804EC1401B3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3146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1 Bild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CC0E7EA5-5642-534B-A54D-23A7A42F66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805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Vollformat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ED79333-D2FE-4149-A558-6ACD9C9F39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3E935-DC8B-EE4A-A835-A6B75AB07EE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84B28-82C0-7D4A-B3DD-7BF6E2000D6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91B1AC-EAF4-764A-B143-A5E022AB517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388871-83D4-124B-B8E3-7E651A4C95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048D659F-AD75-0E49-A643-44891A756CF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6244620-FE7F-B641-A95F-07953C8A50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533858" y="7129"/>
            <a:ext cx="12166650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59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Video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0" y="7129"/>
            <a:ext cx="12192000" cy="6843741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67CC240-8345-CB43-B360-ABECE7C817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F3330B7E-624B-5942-9132-F51B530CA41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7017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Video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334963" y="1196975"/>
            <a:ext cx="10909300" cy="460851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17472927-2070-4543-8254-386CA5AB75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293207C-D77E-1740-813D-FB24153FF2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8" y="299812"/>
            <a:ext cx="666000" cy="448988"/>
          </a:xfrm>
          <a:prstGeom prst="rect">
            <a:avLst/>
          </a:prstGeom>
        </p:spPr>
      </p:pic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E22861D1-0BD1-4C47-B2F7-DF160BD5275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ADD80C-69BF-394C-8E09-B1E69D9AF17E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E67E46-D097-D54C-821F-7C2BC5595539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DFF2F0-219B-604D-8A04-4A0A5184148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794710B7-2759-BD4C-A2D1-86B20DC6D1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62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4"/>
            <a:ext cx="12192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85222" y="399917"/>
            <a:ext cx="1734897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800" y="638502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F26BDA-907D-2E47-B1CD-6C22CA6027FD}"/>
              </a:ext>
            </a:extLst>
          </p:cNvPr>
          <p:cNvSpPr txBox="1"/>
          <p:nvPr userDrawn="1"/>
        </p:nvSpPr>
        <p:spPr>
          <a:xfrm>
            <a:off x="-2356645" y="182249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2356646" y="6527464"/>
            <a:ext cx="1915971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1198800"/>
            <a:ext cx="1319153" cy="222568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7AFBE29-100F-624A-8046-FABADBF76FC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63200" y="296863"/>
            <a:ext cx="1356360" cy="914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2FACFD0-7721-8F48-B1F6-FEBFE9E067A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3" y="296864"/>
            <a:ext cx="1737360" cy="96773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873CCAF-E7C6-2047-9734-90C61A6AEC8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ENDE_V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37200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305"/>
            <a:ext cx="1356360" cy="914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31604B-8620-CA4A-AC7F-053FE140E4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339F23A-33D3-A44A-A707-3EB73FBBAE0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3" y="296863"/>
            <a:ext cx="1737360" cy="9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419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6E46402-E95E-8E4B-91CE-C6482D95DF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0" y="1206001"/>
            <a:ext cx="10909303" cy="4599488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01185BA-D52F-D14B-86B3-9443C18925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E72119-490B-1845-9D75-16B134CF87E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7E69B1-EE6A-9E46-A114-65ACB38752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318F462-CCE5-C94F-B170-2AB521F101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 r:link="rId4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0C63B4FA-C073-1D44-BD94-A80B4471D6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72160C-E371-2E42-9471-C2D3D30ED0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2521184" y="7129"/>
            <a:ext cx="12192000" cy="6843742"/>
          </a:xfrm>
          <a:prstGeom prst="rect">
            <a:avLst/>
          </a:prstGeom>
        </p:spPr>
      </p:pic>
      <p:sp>
        <p:nvSpPr>
          <p:cNvPr id="25" name="Datumsplatzhalter 24">
            <a:extLst>
              <a:ext uri="{FF2B5EF4-FFF2-40B4-BE49-F238E27FC236}">
                <a16:creationId xmlns:a16="http://schemas.microsoft.com/office/drawing/2014/main" id="{3F719F99-C515-3E48-B1E6-DD81320AD223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26" name="Fußzeilenplatzhalter 25">
            <a:extLst>
              <a:ext uri="{FF2B5EF4-FFF2-40B4-BE49-F238E27FC236}">
                <a16:creationId xmlns:a16="http://schemas.microsoft.com/office/drawing/2014/main" id="{5F682D86-794B-BB4B-996C-2B196CF8C8B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C3C22D76-476C-BB47-876D-375A942B484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475693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14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3" orient="horz" pos="157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4106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47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3">
    <p:bg>
      <p:bgPr>
        <a:solidFill>
          <a:srgbClr val="288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81001"/>
            <a:ext cx="96012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  <a:br>
              <a:rPr lang="de-DE" dirty="0"/>
            </a:br>
            <a:r>
              <a:rPr lang="de-DE" dirty="0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1063468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400"/>
            <a:ext cx="1356360" cy="9144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9A9E72F-1ACA-F247-8BD4-0C1BBC4CCD82}"/>
              </a:ext>
            </a:extLst>
          </p:cNvPr>
          <p:cNvSpPr txBox="1"/>
          <p:nvPr userDrawn="1"/>
        </p:nvSpPr>
        <p:spPr>
          <a:xfrm>
            <a:off x="-2382169" y="182897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320C3BA-CEBB-E24E-BD6C-4E6FC97707F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34964" y="296863"/>
            <a:ext cx="1737358" cy="967739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9C5C9DE-460D-3A49-889E-B30613FE6DB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2557760" y="7129"/>
            <a:ext cx="12192000" cy="68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06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6E46402-E95E-8E4B-91CE-C6482D95DF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0" y="1206001"/>
            <a:ext cx="10909303" cy="4599488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01185BA-D52F-D14B-86B3-9443C18925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E72119-490B-1845-9D75-16B134CF87E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7E69B1-EE6A-9E46-A114-65ACB38752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318F462-CCE5-C94F-B170-2AB521F101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0C63B4FA-C073-1D44-BD94-A80B4471D6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72160C-E371-2E42-9471-C2D3D30ED0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2521184" y="7129"/>
            <a:ext cx="12192000" cy="6843742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AA4CCEC-3794-0D4A-81F9-043900509A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A20817-32B1-B242-B903-895297FA550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C47507-8421-B144-8718-EAA64FBC659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545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10908000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5E3C4FF-AC9F-F54B-8465-1AC4021BC55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54356BD5-DB03-1449-A572-5779D638C6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DE887995-028D-6C44-BECC-B0921F39BA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7BFEE7A1-41FF-3044-993F-EECEA6B00F1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7721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graphicFrame>
        <p:nvGraphicFramePr>
          <p:cNvPr id="16" name="Tabellenplatzhalter 3">
            <a:extLst>
              <a:ext uri="{FF2B5EF4-FFF2-40B4-BE49-F238E27FC236}">
                <a16:creationId xmlns:a16="http://schemas.microsoft.com/office/drawing/2014/main" id="{8547AEB8-9C30-F74C-BCA7-E98FD69BF063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329399295"/>
              </p:ext>
            </p:extLst>
          </p:nvPr>
        </p:nvGraphicFramePr>
        <p:xfrm>
          <a:off x="334962" y="1223694"/>
          <a:ext cx="10909300" cy="2050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81860">
                  <a:extLst>
                    <a:ext uri="{9D8B030D-6E8A-4147-A177-3AD203B41FA5}">
                      <a16:colId xmlns:a16="http://schemas.microsoft.com/office/drawing/2014/main" val="2407453687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035961621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328942624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1653075632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67688811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1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2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3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4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5 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381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lvl="0" indent="0" algn="l" defTabSz="9144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Kopieren Sie bitte diese Tabelle auf die gewünschte Seite und befüllen Sie diese anschließend</a:t>
                      </a: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33460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0834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04427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1305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8792"/>
                  </a:ext>
                </a:extLst>
              </a:tr>
            </a:tbl>
          </a:graphicData>
        </a:graphic>
      </p:graphicFrame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6A71D293-D3EB-7149-8C21-21F0D23695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29D2C92-F854-9545-923A-93B7916AD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CCCF20-7C7E-1A46-AA50-89130936CD2A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74FDB5-0976-474B-8851-9D4A33AD64E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2A8FAD-934D-2B42-8C2C-1923D097BC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D022BEBB-328C-1940-BEB1-277BFC5172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D6DFA1E-EE28-CD48-AA7E-895173C717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2" name="Bildplatzhalter 4">
            <a:extLst>
              <a:ext uri="{FF2B5EF4-FFF2-40B4-BE49-F238E27FC236}">
                <a16:creationId xmlns:a16="http://schemas.microsoft.com/office/drawing/2014/main" id="{9B5C39AF-B6E9-664C-B139-42FECD723A4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8824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Organigramm 3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966BBF-D8B8-7B4D-BF9D-72B40D878F2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800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49EF7359-9E2B-F744-8DAD-214E09ED75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1AF4062-03E6-2047-8BC7-38683BFB29F9}"/>
              </a:ext>
            </a:extLst>
          </p:cNvPr>
          <p:cNvSpPr/>
          <p:nvPr userDrawn="1"/>
        </p:nvSpPr>
        <p:spPr>
          <a:xfrm flipV="1">
            <a:off x="4043863" y="-311575"/>
            <a:ext cx="3492000" cy="49415"/>
          </a:xfrm>
          <a:prstGeom prst="rect">
            <a:avLst/>
          </a:prstGeom>
          <a:solidFill>
            <a:srgbClr val="288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55B160F-37BC-7F45-9C7C-5382F7E693D9}"/>
              </a:ext>
            </a:extLst>
          </p:cNvPr>
          <p:cNvSpPr/>
          <p:nvPr userDrawn="1"/>
        </p:nvSpPr>
        <p:spPr>
          <a:xfrm flipV="1">
            <a:off x="7751763" y="-311575"/>
            <a:ext cx="3492000" cy="45719"/>
          </a:xfrm>
          <a:prstGeom prst="rect">
            <a:avLst/>
          </a:prstGeom>
          <a:solidFill>
            <a:srgbClr val="288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DF377B-B249-9A49-BCCB-B92E402581A5}"/>
              </a:ext>
            </a:extLst>
          </p:cNvPr>
          <p:cNvSpPr/>
          <p:nvPr userDrawn="1"/>
        </p:nvSpPr>
        <p:spPr>
          <a:xfrm flipV="1">
            <a:off x="333149" y="-311575"/>
            <a:ext cx="3492000" cy="45719"/>
          </a:xfrm>
          <a:prstGeom prst="rect">
            <a:avLst/>
          </a:prstGeom>
          <a:solidFill>
            <a:srgbClr val="288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01861-E3E5-2942-82A8-EF942FCBCDA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F4462D4-CE42-1443-AB8A-478C2CA35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0B5E35-EA0F-7F44-9443-E548EA3B39D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D4D0C22E-76AB-A244-B5FB-97EBFE97C6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7613CB5-15D8-3946-99CC-E259587959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2FAD2355-AD5E-C64A-893E-0EFD7C2AE7C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9157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2411" userDrawn="1">
          <p15:clr>
            <a:srgbClr val="FBAE40"/>
          </p15:clr>
        </p15:guide>
        <p15:guide id="6" pos="4883" userDrawn="1">
          <p15:clr>
            <a:srgbClr val="FBAE40"/>
          </p15:clr>
        </p15:guide>
        <p15:guide id="8" pos="474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5BD758-F599-D943-8D6B-A2B167C14F7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596171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DFB93E-C9FB-2F4F-A89E-2D3DD151F181}"/>
              </a:ext>
            </a:extLst>
          </p:cNvPr>
          <p:cNvSpPr/>
          <p:nvPr userDrawn="1"/>
        </p:nvSpPr>
        <p:spPr>
          <a:xfrm>
            <a:off x="334961" y="-485017"/>
            <a:ext cx="2520728" cy="45719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B92E84A-B8AE-D145-8A3D-BE68A470188C}"/>
              </a:ext>
            </a:extLst>
          </p:cNvPr>
          <p:cNvSpPr/>
          <p:nvPr userDrawn="1"/>
        </p:nvSpPr>
        <p:spPr>
          <a:xfrm>
            <a:off x="3106960" y="-485017"/>
            <a:ext cx="2520728" cy="45719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522A928-7DD6-974E-B52D-723031A7AB79}"/>
              </a:ext>
            </a:extLst>
          </p:cNvPr>
          <p:cNvSpPr/>
          <p:nvPr userDrawn="1"/>
        </p:nvSpPr>
        <p:spPr>
          <a:xfrm>
            <a:off x="5880100" y="-484663"/>
            <a:ext cx="2520728" cy="45719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342483-9666-B94F-AD79-E111B0931C48}"/>
              </a:ext>
            </a:extLst>
          </p:cNvPr>
          <p:cNvSpPr/>
          <p:nvPr userDrawn="1"/>
        </p:nvSpPr>
        <p:spPr>
          <a:xfrm>
            <a:off x="8653780" y="-484663"/>
            <a:ext cx="2520728" cy="45719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8A97-D27D-B642-B2FD-9744821A953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486DB35-28E9-BE46-A048-216C46284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335B3D-A935-7941-BAFB-C7A98F057C4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97F0D1A6-FD6F-584C-938D-8516E66E11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3145BFF-FF4F-DE41-B1A1-4FCA1A2BD8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4C47E3EA-24FF-504E-AD46-9C0932617D0A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1992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3545" userDrawn="1">
          <p15:clr>
            <a:srgbClr val="FBAE40"/>
          </p15:clr>
        </p15:guide>
        <p15:guide id="4" pos="1958" userDrawn="1">
          <p15:clr>
            <a:srgbClr val="FBAE40"/>
          </p15:clr>
        </p15:guide>
        <p15:guide id="9" pos="3704" userDrawn="1">
          <p15:clr>
            <a:srgbClr val="FBAE40"/>
          </p15:clr>
        </p15:guide>
        <p15:guide id="10" pos="1799" userDrawn="1">
          <p15:clr>
            <a:srgbClr val="FBAE40"/>
          </p15:clr>
        </p15:guide>
        <p15:guide id="11" pos="5292" userDrawn="1">
          <p15:clr>
            <a:srgbClr val="FBAE40"/>
          </p15:clr>
        </p15:guide>
        <p15:guide id="12" pos="5450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24E6A8-E759-6244-8A14-22EACE3B05A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AD0E32-CD37-B242-A293-35D876572343}"/>
              </a:ext>
            </a:extLst>
          </p:cNvPr>
          <p:cNvSpPr/>
          <p:nvPr userDrawn="1"/>
        </p:nvSpPr>
        <p:spPr>
          <a:xfrm>
            <a:off x="334960" y="-744620"/>
            <a:ext cx="1980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D4B0FFD-9D36-4E4C-996B-32AAEF3540FC}"/>
              </a:ext>
            </a:extLst>
          </p:cNvPr>
          <p:cNvSpPr/>
          <p:nvPr userDrawn="1"/>
        </p:nvSpPr>
        <p:spPr>
          <a:xfrm>
            <a:off x="2566988" y="-749506"/>
            <a:ext cx="1980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7BBFDB-6C37-7E43-8398-293C6D67AA98}"/>
              </a:ext>
            </a:extLst>
          </p:cNvPr>
          <p:cNvSpPr/>
          <p:nvPr userDrawn="1"/>
        </p:nvSpPr>
        <p:spPr>
          <a:xfrm>
            <a:off x="4806421" y="-751469"/>
            <a:ext cx="1980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CEC317E-12E9-EA45-A2D8-9A472B7A3B94}"/>
              </a:ext>
            </a:extLst>
          </p:cNvPr>
          <p:cNvSpPr/>
          <p:nvPr userDrawn="1"/>
        </p:nvSpPr>
        <p:spPr>
          <a:xfrm>
            <a:off x="7037387" y="-751469"/>
            <a:ext cx="1980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1C6CBEE-1464-424E-BCF5-E682120A6AD1}"/>
              </a:ext>
            </a:extLst>
          </p:cNvPr>
          <p:cNvSpPr/>
          <p:nvPr userDrawn="1"/>
        </p:nvSpPr>
        <p:spPr>
          <a:xfrm>
            <a:off x="9264120" y="-744619"/>
            <a:ext cx="1980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CE312-C013-B944-847C-B7BC52DDF78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09695DD-E40F-FD4A-8C91-617AB5806E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6A7003-49E0-2846-9672-C857D8C45E9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14C5052E-B1CF-5446-963D-8410658522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6EE94EA1-EC6C-3340-8738-64C86E168E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B4B3FF41-B851-1941-8364-2576FAF72BB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1272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865" userDrawn="1">
          <p15:clr>
            <a:srgbClr val="FBAE40"/>
          </p15:clr>
        </p15:guide>
        <p15:guide id="4" pos="1617" userDrawn="1">
          <p15:clr>
            <a:srgbClr val="FBAE40"/>
          </p15:clr>
        </p15:guide>
        <p15:guide id="9" pos="4271" userDrawn="1">
          <p15:clr>
            <a:srgbClr val="FBAE40"/>
          </p15:clr>
        </p15:guide>
        <p15:guide id="10" pos="1459" userDrawn="1">
          <p15:clr>
            <a:srgbClr val="FBAE40"/>
          </p15:clr>
        </p15:guide>
        <p15:guide id="11" pos="5677" userDrawn="1">
          <p15:clr>
            <a:srgbClr val="FBAE40"/>
          </p15:clr>
        </p15:guide>
        <p15:guide id="12" pos="5836" userDrawn="1">
          <p15:clr>
            <a:srgbClr val="FBAE40"/>
          </p15:clr>
        </p15:guide>
        <p15:guide id="13" pos="3024" userDrawn="1">
          <p15:clr>
            <a:srgbClr val="FBAE40"/>
          </p15:clr>
        </p15:guide>
        <p15:guide id="14" pos="4430" userDrawn="1">
          <p15:clr>
            <a:srgbClr val="FBAE40"/>
          </p15:clr>
        </p15:guide>
        <p15:guide id="15" orient="horz" pos="3770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A7170FA-0038-7C4E-A4FB-C173887BFA2E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42095016-343E-9F41-9667-439DBD5A4FE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34799" y="1206000"/>
            <a:ext cx="10908000" cy="45994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A17D5FD-3098-BE4A-BC03-5C5E4757314B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FE3E8C-A0FB-E642-875B-D21B77EE2E6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2EDB2F-DB65-1848-A88B-75BF04491EB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7724FF67-4A9F-AA4F-BB06-B96E2E6C9E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35267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77FC00-58D2-AC4E-A5AB-8C5A174521C7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EA509C-16C9-7F4E-A006-4B4A69FBA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179CD-2DFE-FE48-88FA-99A08000660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AC6EFDD4-BDB1-C248-B67A-54FD720942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D6FB93C-A6A1-D749-9CDF-E507C131B5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458EF5B3-5EC8-0844-A3DD-CBFEBD07C73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94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10908000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3874B56D-8A05-4146-BE00-A447D86A7F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BF72E1F-2712-9E48-915B-B21C6974A9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 r:link="rId4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2D2BD144-C3AC-9C42-B953-310D21040A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5E3C4FF-AC9F-F54B-8465-1AC4021BC55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7924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76EEEE-53F6-9642-B1ED-C868DA1F34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800" y="1206001"/>
            <a:ext cx="11520000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0F89A5-3C39-F749-B805-46E3C20CDD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85C8D8-7D67-274F-AD1B-6EB7E2AD03FE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D4C86A-1273-9243-B646-482137D81FC4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54E956C-C25B-424C-A798-CFAB5A0744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10608733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C11AC0-5E95-6446-A63C-B54CF66E1A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964A4A2-ACC1-3A4D-B3DF-04B8BE323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9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B06E7E-E9A1-9840-A9E1-79686DE197B3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FF62C90F-85E8-E847-A097-D0E668E9A6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D629A41-EDA5-A74D-BCA2-89BF44E8A4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61E0C3FA-37DC-0949-9C50-BFA7C43FB78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5118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>
            <a:extLst>
              <a:ext uri="{FF2B5EF4-FFF2-40B4-BE49-F238E27FC236}">
                <a16:creationId xmlns:a16="http://schemas.microsoft.com/office/drawing/2014/main" id="{35C83EAB-0D4D-FF4D-BD7D-83582A1D3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962" y="1206000"/>
            <a:ext cx="5617105" cy="459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562226A8-783C-944D-805D-729AE9D732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9933" y="1205999"/>
            <a:ext cx="5617105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95EFD5-E76A-D946-BC26-AD901858F22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0CF17D-51BF-164A-AC97-07E21B06BA05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F91C5D-F634-9644-87D6-699DB093E3DE}"/>
              </a:ext>
            </a:extLst>
          </p:cNvPr>
          <p:cNvSpPr txBox="1"/>
          <p:nvPr userDrawn="1"/>
        </p:nvSpPr>
        <p:spPr>
          <a:xfrm>
            <a:off x="4148529" y="-263968"/>
            <a:ext cx="181555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Rechter Bildrand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5C2419-4BDD-B44C-B359-47312BEFFA1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DA3237-D4E2-544E-B93D-836F946396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54E92864-A0E0-314A-8C49-29B1171014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8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88AA7485-A9F3-004C-AE34-E8AC9C45BF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5580964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13B5A4-26D9-8740-ACBB-09F01B22813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7AB9DCE-9E10-3E4C-857C-B8C27D76A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9B1BBC-665F-AF4B-8F72-7AB1B40FEBE5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63934908-D07A-F34B-B2FE-CBC3850561C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46F93C62-4210-7343-9C5C-3EC49DEEAE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77B6F833-E121-204A-BD5D-023E4FFB8E6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776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5999"/>
            <a:ext cx="5617104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F7B6FB-B0F6-3341-BCCD-5EA90FA333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C2644F-FCE1-1048-B810-F35855B30C08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9A680A6-80A5-3A40-89EC-AFFBA511320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FEA65F3-E022-8A40-99FF-39D64B823CCE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47C19FD3-313A-D64E-9440-4A82499E3D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000"/>
            <a:ext cx="4796724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B2B3229-4766-F845-8CCB-5DC95F2708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0"/>
            <a:ext cx="5617106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B36594-3440-4A40-8496-8A327EE58A6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E86A0B5-4B53-424B-84C2-14958884B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D1ADDF-8F4C-BC48-B65C-59B0BEC4AA8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DC17CA4-2448-B14F-8716-E7B79B8E0E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828CAAD-EF41-3F4B-A7A5-A964FDBF079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5D145D9C-177A-AD45-BBAE-C8041823214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355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10" orient="horz" pos="3770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Text klein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6000"/>
            <a:ext cx="5617104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130442-AFCC-A34B-846F-B4148DBD901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A3B40C-54E9-AB4D-8AC7-E38CD18B5B70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71DC39-E545-5E4C-B503-4F1AA64CC520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0F38C7-64DE-D04A-B7C6-B8A2D35BC9D5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7E246A2-CC15-8343-93B1-CFDABB587B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52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1" name="Textplatzhalter 2" descr="te " title="text">
            <a:extLst>
              <a:ext uri="{FF2B5EF4-FFF2-40B4-BE49-F238E27FC236}">
                <a16:creationId xmlns:a16="http://schemas.microsoft.com/office/drawing/2014/main" id="{CAAED048-28A8-8940-B7A5-3D4D92B767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1"/>
            <a:ext cx="5617106" cy="4599488"/>
          </a:xfrm>
          <a:prstGeom prst="rect">
            <a:avLst/>
          </a:prstGeom>
        </p:spPr>
        <p:txBody>
          <a:bodyPr lIns="0" tIns="0" rIns="0" bIns="0" numCol="1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31D2AF-8FEB-7841-B7CE-8E7D120E0BD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7B87EDE-89CA-8D42-9DC8-E7B7769EDC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268177-AE4A-684B-8FE0-98F4DB068EC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D31CDDB6-71FC-5B42-AF30-866EBE2F06A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B21AC7D0-86A3-4E4B-9199-3C960B8B926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A8EE0C8C-5DC7-8C4E-92BC-57098EFD23E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421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1 Bild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CC0E7EA5-5642-534B-A54D-23A7A42F66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805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Vollformat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ED79333-D2FE-4149-A558-6ACD9C9F39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3E935-DC8B-EE4A-A835-A6B75AB07EE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84B28-82C0-7D4A-B3DD-7BF6E2000D6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91B1AC-EAF4-764A-B143-A5E022AB517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9A945BA-EBB1-3F46-A521-52EFE3C0AA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20BFE1E1-A0D5-D349-8089-A4C3CABA5DB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087B747-EDA8-E84D-AC35-80B47E532AB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533858" y="7129"/>
            <a:ext cx="12166650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02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Video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0" y="7129"/>
            <a:ext cx="12192000" cy="6843741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746E90D-9EB9-0948-A56B-513D453D79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099FB155-EC38-ED49-B00F-C87B4C0D4B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7688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Video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334963" y="1196975"/>
            <a:ext cx="10909300" cy="460851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ADD80C-69BF-394C-8E09-B1E69D9AF17E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E67E46-D097-D54C-821F-7C2BC5595539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DFF2F0-219B-604D-8A04-4A0A5184148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BBA7A28B-B950-8A49-9C4C-4959D04978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E4B88340-A940-FD4B-93D5-B2E697B2A2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A71542B6-97FD-8E4F-A627-B59482EDC85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31F679C-2B53-5A42-A927-C1121C2AA06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95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4"/>
            <a:ext cx="12192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85222" y="399917"/>
            <a:ext cx="1734897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800" y="638502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F26BDA-907D-2E47-B1CD-6C22CA6027FD}"/>
              </a:ext>
            </a:extLst>
          </p:cNvPr>
          <p:cNvSpPr txBox="1"/>
          <p:nvPr userDrawn="1"/>
        </p:nvSpPr>
        <p:spPr>
          <a:xfrm>
            <a:off x="-2356645" y="182249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2356646" y="6527464"/>
            <a:ext cx="1915971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1198800"/>
            <a:ext cx="1319153" cy="222568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873CCAF-E7C6-2047-9734-90C61A6AE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5608EE6-59A4-664F-A0E9-3A7180836C3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34964" y="296864"/>
            <a:ext cx="1737358" cy="96773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7941B59-A3C9-3D41-BCD5-6E217D5D946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679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ENDE_V2">
    <p:bg>
      <p:bgPr>
        <a:solidFill>
          <a:srgbClr val="288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37200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305"/>
            <a:ext cx="1356360" cy="914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31604B-8620-CA4A-AC7F-053FE140E4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32DFD38-CF2E-AA46-B671-B849F4415C1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4" y="296863"/>
            <a:ext cx="1737358" cy="9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64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90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3" orient="horz" pos="157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KA_Präsentation // Headline + FT / 2 Spalten als sep. Text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5292727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3874B56D-8A05-4146-BE00-A447D86A7F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BF72E1F-2712-9E48-915B-B21C6974A9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 r:link="rId4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2D2BD144-C3AC-9C42-B953-310D21040A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5E3C4FF-AC9F-F54B-8465-1AC4021BC55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3C1C7D1D-2336-854C-94E8-55E978C8473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39763" y="1206000"/>
            <a:ext cx="5292727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</p:spTree>
    <p:extLst>
      <p:ext uri="{BB962C8B-B14F-4D97-AF65-F5344CB8AC3E}">
        <p14:creationId xmlns:p14="http://schemas.microsoft.com/office/powerpoint/2010/main" val="2738542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4106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29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Cover_V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81001"/>
            <a:ext cx="96012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  <a:br>
              <a:rPr lang="de-DE" dirty="0"/>
            </a:br>
            <a:r>
              <a:rPr lang="de-DE" dirty="0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1063468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400"/>
            <a:ext cx="1356360" cy="9144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9A9E72F-1ACA-F247-8BD4-0C1BBC4CCD82}"/>
              </a:ext>
            </a:extLst>
          </p:cNvPr>
          <p:cNvSpPr txBox="1"/>
          <p:nvPr userDrawn="1"/>
        </p:nvSpPr>
        <p:spPr>
          <a:xfrm>
            <a:off x="-2382169" y="182897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320C3BA-CEBB-E24E-BD6C-4E6FC97707F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34964" y="296863"/>
            <a:ext cx="1737358" cy="967738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9C5C9DE-460D-3A49-889E-B30613FE6DB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2557760" y="7129"/>
            <a:ext cx="12192000" cy="68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79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6E46402-E95E-8E4B-91CE-C6482D95DF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0" y="1206001"/>
            <a:ext cx="10909303" cy="4599488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01185BA-D52F-D14B-86B3-9443C18925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E72119-490B-1845-9D75-16B134CF87E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7E69B1-EE6A-9E46-A114-65ACB38752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318F462-CCE5-C94F-B170-2AB521F101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0C63B4FA-C073-1D44-BD94-A80B4471D6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72160C-E371-2E42-9471-C2D3D30ED0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2521184" y="7129"/>
            <a:ext cx="12192000" cy="6843742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AA4CCEC-3794-0D4A-81F9-043900509A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A20817-32B1-B242-B903-895297FA550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C47507-8421-B144-8718-EAA64FBC659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39154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10908000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5E3C4FF-AC9F-F54B-8465-1AC4021BC55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F81EAAF3-8774-494E-8AA7-54062AD5CC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BB33C6C3-BED3-7E47-AAAF-BD0DF378DC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22" name="Bildplatzhalter 4">
            <a:extLst>
              <a:ext uri="{FF2B5EF4-FFF2-40B4-BE49-F238E27FC236}">
                <a16:creationId xmlns:a16="http://schemas.microsoft.com/office/drawing/2014/main" id="{041B221C-0AE2-8948-B2C7-5B5F3D5ECFA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9602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Headline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graphicFrame>
        <p:nvGraphicFramePr>
          <p:cNvPr id="16" name="Tabellenplatzhalter 3">
            <a:extLst>
              <a:ext uri="{FF2B5EF4-FFF2-40B4-BE49-F238E27FC236}">
                <a16:creationId xmlns:a16="http://schemas.microsoft.com/office/drawing/2014/main" id="{8547AEB8-9C30-F74C-BCA7-E98FD69BF063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995576916"/>
              </p:ext>
            </p:extLst>
          </p:nvPr>
        </p:nvGraphicFramePr>
        <p:xfrm>
          <a:off x="334962" y="1223694"/>
          <a:ext cx="10909300" cy="2050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81860">
                  <a:extLst>
                    <a:ext uri="{9D8B030D-6E8A-4147-A177-3AD203B41FA5}">
                      <a16:colId xmlns:a16="http://schemas.microsoft.com/office/drawing/2014/main" val="2407453687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035961621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328942624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1653075632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67688811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1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2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3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4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5 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381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lvl="0" indent="0" algn="l" defTabSz="9144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Kopieren Sie bitte diese Tabelle auf die gewünschte Seite und befüllen Sie diese anschließend</a:t>
                      </a: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33460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0834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04427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1305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8792"/>
                  </a:ext>
                </a:extLst>
              </a:tr>
            </a:tbl>
          </a:graphicData>
        </a:graphic>
      </p:graphicFrame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6A71D293-D3EB-7149-8C21-21F0D23695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29D2C92-F854-9545-923A-93B7916AD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CCCF20-7C7E-1A46-AA50-89130936CD2A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74FDB5-0976-474B-8851-9D4A33AD64E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2A8FAD-934D-2B42-8C2C-1923D097BC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03474AA-7180-5243-AE0E-403C72E1CA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695F7B18-5DFE-9D4B-80EB-0D036ECA0D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24A589FB-2FFD-AD46-A374-802F996DDDC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7044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Organigramm 3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966BBF-D8B8-7B4D-BF9D-72B40D878F2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800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49EF7359-9E2B-F744-8DAD-214E09ED75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1AF4062-03E6-2047-8BC7-38683BFB29F9}"/>
              </a:ext>
            </a:extLst>
          </p:cNvPr>
          <p:cNvSpPr/>
          <p:nvPr userDrawn="1"/>
        </p:nvSpPr>
        <p:spPr>
          <a:xfrm flipV="1">
            <a:off x="4043863" y="-311575"/>
            <a:ext cx="3492000" cy="49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55B160F-37BC-7F45-9C7C-5382F7E693D9}"/>
              </a:ext>
            </a:extLst>
          </p:cNvPr>
          <p:cNvSpPr/>
          <p:nvPr userDrawn="1"/>
        </p:nvSpPr>
        <p:spPr>
          <a:xfrm flipV="1">
            <a:off x="7751763" y="-311575"/>
            <a:ext cx="34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DF377B-B249-9A49-BCCB-B92E402581A5}"/>
              </a:ext>
            </a:extLst>
          </p:cNvPr>
          <p:cNvSpPr/>
          <p:nvPr userDrawn="1"/>
        </p:nvSpPr>
        <p:spPr>
          <a:xfrm flipV="1">
            <a:off x="333149" y="-311575"/>
            <a:ext cx="34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01861-E3E5-2942-82A8-EF942FCBCDA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F4462D4-CE42-1443-AB8A-478C2CA35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0B5E35-EA0F-7F44-9443-E548EA3B39D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AE03BA4B-0296-2D4B-A34D-356BA0BD95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2FA2B3BE-E723-AB49-86FF-49CF9F6675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E4FF5BC8-E4F4-EE4F-9AA8-7DAAD361E05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5648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2411" userDrawn="1">
          <p15:clr>
            <a:srgbClr val="FBAE40"/>
          </p15:clr>
        </p15:guide>
        <p15:guide id="6" pos="4883" userDrawn="1">
          <p15:clr>
            <a:srgbClr val="FBAE40"/>
          </p15:clr>
        </p15:guide>
        <p15:guide id="8" pos="474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5BD758-F599-D943-8D6B-A2B167C14F7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596171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DFB93E-C9FB-2F4F-A89E-2D3DD151F181}"/>
              </a:ext>
            </a:extLst>
          </p:cNvPr>
          <p:cNvSpPr/>
          <p:nvPr userDrawn="1"/>
        </p:nvSpPr>
        <p:spPr>
          <a:xfrm>
            <a:off x="334961" y="-485017"/>
            <a:ext cx="2520728" cy="45719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B92E84A-B8AE-D145-8A3D-BE68A470188C}"/>
              </a:ext>
            </a:extLst>
          </p:cNvPr>
          <p:cNvSpPr/>
          <p:nvPr userDrawn="1"/>
        </p:nvSpPr>
        <p:spPr>
          <a:xfrm>
            <a:off x="3106960" y="-485017"/>
            <a:ext cx="2520728" cy="45719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522A928-7DD6-974E-B52D-723031A7AB79}"/>
              </a:ext>
            </a:extLst>
          </p:cNvPr>
          <p:cNvSpPr/>
          <p:nvPr userDrawn="1"/>
        </p:nvSpPr>
        <p:spPr>
          <a:xfrm>
            <a:off x="5880100" y="-484663"/>
            <a:ext cx="2520728" cy="45719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342483-9666-B94F-AD79-E111B0931C48}"/>
              </a:ext>
            </a:extLst>
          </p:cNvPr>
          <p:cNvSpPr/>
          <p:nvPr userDrawn="1"/>
        </p:nvSpPr>
        <p:spPr>
          <a:xfrm>
            <a:off x="8653780" y="-484663"/>
            <a:ext cx="2520728" cy="45719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8A97-D27D-B642-B2FD-9744821A953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486DB35-28E9-BE46-A048-216C46284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335B3D-A935-7941-BAFB-C7A98F057C4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CE8333A6-33E9-DC4B-AA92-1E89EC4A9A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9B494CAA-CC7A-7A4D-88E6-E3BA3BEB2B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EB5CD415-6C33-F04F-A940-D33AAB235E1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8014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3545" userDrawn="1">
          <p15:clr>
            <a:srgbClr val="FBAE40"/>
          </p15:clr>
        </p15:guide>
        <p15:guide id="4" pos="1958" userDrawn="1">
          <p15:clr>
            <a:srgbClr val="FBAE40"/>
          </p15:clr>
        </p15:guide>
        <p15:guide id="9" pos="3704" userDrawn="1">
          <p15:clr>
            <a:srgbClr val="FBAE40"/>
          </p15:clr>
        </p15:guide>
        <p15:guide id="10" pos="1799" userDrawn="1">
          <p15:clr>
            <a:srgbClr val="FBAE40"/>
          </p15:clr>
        </p15:guide>
        <p15:guide id="11" pos="5292" userDrawn="1">
          <p15:clr>
            <a:srgbClr val="FBAE40"/>
          </p15:clr>
        </p15:guide>
        <p15:guide id="12" pos="5450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24E6A8-E759-6244-8A14-22EACE3B05A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AD0E32-CD37-B242-A293-35D876572343}"/>
              </a:ext>
            </a:extLst>
          </p:cNvPr>
          <p:cNvSpPr/>
          <p:nvPr userDrawn="1"/>
        </p:nvSpPr>
        <p:spPr>
          <a:xfrm>
            <a:off x="334960" y="-744620"/>
            <a:ext cx="1980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D4B0FFD-9D36-4E4C-996B-32AAEF3540FC}"/>
              </a:ext>
            </a:extLst>
          </p:cNvPr>
          <p:cNvSpPr/>
          <p:nvPr userDrawn="1"/>
        </p:nvSpPr>
        <p:spPr>
          <a:xfrm>
            <a:off x="2566988" y="-749506"/>
            <a:ext cx="1980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7BBFDB-6C37-7E43-8398-293C6D67AA98}"/>
              </a:ext>
            </a:extLst>
          </p:cNvPr>
          <p:cNvSpPr/>
          <p:nvPr userDrawn="1"/>
        </p:nvSpPr>
        <p:spPr>
          <a:xfrm>
            <a:off x="4806421" y="-751469"/>
            <a:ext cx="1980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CEC317E-12E9-EA45-A2D8-9A472B7A3B94}"/>
              </a:ext>
            </a:extLst>
          </p:cNvPr>
          <p:cNvSpPr/>
          <p:nvPr userDrawn="1"/>
        </p:nvSpPr>
        <p:spPr>
          <a:xfrm>
            <a:off x="7037387" y="-751469"/>
            <a:ext cx="1980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1C6CBEE-1464-424E-BCF5-E682120A6AD1}"/>
              </a:ext>
            </a:extLst>
          </p:cNvPr>
          <p:cNvSpPr/>
          <p:nvPr userDrawn="1"/>
        </p:nvSpPr>
        <p:spPr>
          <a:xfrm>
            <a:off x="9264120" y="-744619"/>
            <a:ext cx="1980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CE312-C013-B944-847C-B7BC52DDF78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09695DD-E40F-FD4A-8C91-617AB5806E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6A7003-49E0-2846-9672-C857D8C45E9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B403D5EB-72EC-E446-A52D-1529929D7B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502AA6FC-85EB-1042-8732-A6C22D6A6D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F5B64488-13B4-8B42-8574-88A0785995C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7648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865" userDrawn="1">
          <p15:clr>
            <a:srgbClr val="FBAE40"/>
          </p15:clr>
        </p15:guide>
        <p15:guide id="4" pos="1617" userDrawn="1">
          <p15:clr>
            <a:srgbClr val="FBAE40"/>
          </p15:clr>
        </p15:guide>
        <p15:guide id="9" pos="4271" userDrawn="1">
          <p15:clr>
            <a:srgbClr val="FBAE40"/>
          </p15:clr>
        </p15:guide>
        <p15:guide id="10" pos="1459" userDrawn="1">
          <p15:clr>
            <a:srgbClr val="FBAE40"/>
          </p15:clr>
        </p15:guide>
        <p15:guide id="11" pos="5677" userDrawn="1">
          <p15:clr>
            <a:srgbClr val="FBAE40"/>
          </p15:clr>
        </p15:guide>
        <p15:guide id="12" pos="5836" userDrawn="1">
          <p15:clr>
            <a:srgbClr val="FBAE40"/>
          </p15:clr>
        </p15:guide>
        <p15:guide id="13" pos="3024" userDrawn="1">
          <p15:clr>
            <a:srgbClr val="FBAE40"/>
          </p15:clr>
        </p15:guide>
        <p15:guide id="14" pos="4430" userDrawn="1">
          <p15:clr>
            <a:srgbClr val="FBAE40"/>
          </p15:clr>
        </p15:guide>
        <p15:guide id="15" orient="horz" pos="3770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Headline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A7170FA-0038-7C4E-A4FB-C173887BFA2E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42095016-343E-9F41-9667-439DBD5A4FE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34799" y="1206000"/>
            <a:ext cx="10908000" cy="45994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A17D5FD-3098-BE4A-BC03-5C5E4757314B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FE3E8C-A0FB-E642-875B-D21B77EE2E6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2EDB2F-DB65-1848-A88B-75BF04491EB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7724FF67-4A9F-AA4F-BB06-B96E2E6C9E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35267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77FC00-58D2-AC4E-A5AB-8C5A174521C7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EA509C-16C9-7F4E-A006-4B4A69FBA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179CD-2DFE-FE48-88FA-99A08000660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84AB2EAB-A79C-BB4E-90CB-AC9BCEFFC88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14A71AA-71C2-C242-AE21-991E01F717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FE337C63-5352-D540-A3A1-6E901C7DC15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7889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76EEEE-53F6-9642-B1ED-C868DA1F34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800" y="1206001"/>
            <a:ext cx="11520000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0F89A5-3C39-F749-B805-46E3C20CDD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85C8D8-7D67-274F-AD1B-6EB7E2AD03FE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D4C86A-1273-9243-B646-482137D81FC4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54E956C-C25B-424C-A798-CFAB5A0744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10608733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C11AC0-5E95-6446-A63C-B54CF66E1A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964A4A2-ACC1-3A4D-B3DF-04B8BE323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9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B06E7E-E9A1-9840-A9E1-79686DE197B3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AC2057B8-0780-D14B-AD44-9A9CE973E8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5CC31D4-A477-4E4C-97C3-715845353B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98C15B02-5B4E-6949-AB66-F334642FEA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800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Headline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graphicFrame>
        <p:nvGraphicFramePr>
          <p:cNvPr id="16" name="Tabellenplatzhalter 3">
            <a:extLst>
              <a:ext uri="{FF2B5EF4-FFF2-40B4-BE49-F238E27FC236}">
                <a16:creationId xmlns:a16="http://schemas.microsoft.com/office/drawing/2014/main" id="{8547AEB8-9C30-F74C-BCA7-E98FD69BF063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286117368"/>
              </p:ext>
            </p:extLst>
          </p:nvPr>
        </p:nvGraphicFramePr>
        <p:xfrm>
          <a:off x="334962" y="1223694"/>
          <a:ext cx="10909300" cy="2050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81860">
                  <a:extLst>
                    <a:ext uri="{9D8B030D-6E8A-4147-A177-3AD203B41FA5}">
                      <a16:colId xmlns:a16="http://schemas.microsoft.com/office/drawing/2014/main" val="2407453687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035961621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328942624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1653075632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67688811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1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2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3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4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5 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381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lvl="0" indent="0" algn="l" defTabSz="9144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Kopieren Sie bitte diese Tabelle auf die gewünschte Seite und befüllen Sie diese anschließend</a:t>
                      </a: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33460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0834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04427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1305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8792"/>
                  </a:ext>
                </a:extLst>
              </a:tr>
            </a:tbl>
          </a:graphicData>
        </a:graphic>
      </p:graphicFrame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6A71D293-D3EB-7149-8C21-21F0D23695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D01C029-3C36-E848-A754-4858259079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E99073A-FB62-074C-BB2B-CFC12C40CB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5C776C81-2811-2D47-9B21-B076FB9D2A4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29D2C92-F854-9545-923A-93B7916AD08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CCCF20-7C7E-1A46-AA50-89130936CD2A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74FDB5-0976-474B-8851-9D4A33AD64E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2A8FAD-934D-2B42-8C2C-1923D097BC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5853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>
            <a:extLst>
              <a:ext uri="{FF2B5EF4-FFF2-40B4-BE49-F238E27FC236}">
                <a16:creationId xmlns:a16="http://schemas.microsoft.com/office/drawing/2014/main" id="{35C83EAB-0D4D-FF4D-BD7D-83582A1D3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962" y="1206000"/>
            <a:ext cx="5617105" cy="459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562226A8-783C-944D-805D-729AE9D732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9933" y="1205999"/>
            <a:ext cx="5617105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95EFD5-E76A-D946-BC26-AD901858F22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0CF17D-51BF-164A-AC97-07E21B06BA05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F91C5D-F634-9644-87D6-699DB093E3DE}"/>
              </a:ext>
            </a:extLst>
          </p:cNvPr>
          <p:cNvSpPr txBox="1"/>
          <p:nvPr userDrawn="1"/>
        </p:nvSpPr>
        <p:spPr>
          <a:xfrm>
            <a:off x="4148529" y="-263968"/>
            <a:ext cx="181555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Rechter Bildrand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5C2419-4BDD-B44C-B359-47312BEFFA1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DA3237-D4E2-544E-B93D-836F946396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54E92864-A0E0-314A-8C49-29B1171014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8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88AA7485-A9F3-004C-AE34-E8AC9C45BF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5580964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13B5A4-26D9-8740-ACBB-09F01B22813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7AB9DCE-9E10-3E4C-857C-B8C27D76A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9B1BBC-665F-AF4B-8F72-7AB1B40FEBE5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32CE553F-8BAD-9843-A6AC-5E4CF56C48F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0883437-2022-7D4B-BFB6-F7CA95E9B7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AEDB8ECB-7F10-1246-8081-F2294725C7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7085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5999"/>
            <a:ext cx="5617104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F7B6FB-B0F6-3341-BCCD-5EA90FA333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C2644F-FCE1-1048-B810-F35855B30C08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9A680A6-80A5-3A40-89EC-AFFBA511320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FEA65F3-E022-8A40-99FF-39D64B823CCE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47C19FD3-313A-D64E-9440-4A82499E3D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000"/>
            <a:ext cx="4796724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B2B3229-4766-F845-8CCB-5DC95F2708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0"/>
            <a:ext cx="5617106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B36594-3440-4A40-8496-8A327EE58A6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E86A0B5-4B53-424B-84C2-14958884B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D1ADDF-8F4C-BC48-B65C-59B0BEC4AA8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FB2979CA-F6C1-324A-A476-2F449D1EE4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20818AB-8E5A-9548-80F9-60DD3CA5AD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83E49C67-B7EB-2E48-96B4-88907B1CF9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0937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10" orient="horz" pos="3770" userDrawn="1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Text klein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6000"/>
            <a:ext cx="5617104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130442-AFCC-A34B-846F-B4148DBD901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A3B40C-54E9-AB4D-8AC7-E38CD18B5B70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71DC39-E545-5E4C-B503-4F1AA64CC520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0F38C7-64DE-D04A-B7C6-B8A2D35BC9D5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7E246A2-CC15-8343-93B1-CFDABB587B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52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1" name="Textplatzhalter 2" descr="te " title="text">
            <a:extLst>
              <a:ext uri="{FF2B5EF4-FFF2-40B4-BE49-F238E27FC236}">
                <a16:creationId xmlns:a16="http://schemas.microsoft.com/office/drawing/2014/main" id="{CAAED048-28A8-8940-B7A5-3D4D92B767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1"/>
            <a:ext cx="5617106" cy="4599488"/>
          </a:xfrm>
          <a:prstGeom prst="rect">
            <a:avLst/>
          </a:prstGeom>
        </p:spPr>
        <p:txBody>
          <a:bodyPr lIns="0" tIns="0" rIns="0" bIns="0" numCol="1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31D2AF-8FEB-7841-B7CE-8E7D120E0BD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7B87EDE-89CA-8D42-9DC8-E7B7769EDC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268177-AE4A-684B-8FE0-98F4DB068EC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8556C67B-2011-1B46-ADDA-20F10955CEE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7714709-87DA-1440-AAA2-CC37A5A41D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922A9792-36DD-E245-AA80-E573BF5D238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9852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1 Bild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CC0E7EA5-5642-534B-A54D-23A7A42F66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805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Vollformat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ED79333-D2FE-4149-A558-6ACD9C9F39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3E935-DC8B-EE4A-A835-A6B75AB07EE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84B28-82C0-7D4A-B3DD-7BF6E2000D6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91B1AC-EAF4-764A-B143-A5E022AB517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7D599DB-DCDF-0A40-879D-8D2C3D45E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A5574BA6-6EE5-974A-9D8A-57FB89E6D03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CA59C10-C2DF-BB41-8921-EB6CEC01216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533858" y="7129"/>
            <a:ext cx="12166650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33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Video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0" y="7129"/>
            <a:ext cx="12192000" cy="6843741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5C8E5D6-7733-9E45-9DA4-C475E8ED48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B4B18100-FDAF-7840-A9A9-B8CEDCB6C6D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5871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Video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334963" y="1196975"/>
            <a:ext cx="10909300" cy="460851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ADD80C-69BF-394C-8E09-B1E69D9AF17E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E67E46-D097-D54C-821F-7C2BC5595539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DFF2F0-219B-604D-8A04-4A0A5184148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B37D5374-4033-8D4E-A030-0C3AC33EDAC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DE12605-9DA5-A245-84D9-A4F8D8AE4C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8" cy="448987"/>
          </a:xfrm>
          <a:prstGeom prst="rect">
            <a:avLst/>
          </a:prstGeom>
        </p:spPr>
      </p:pic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A7102D6B-AF43-AB4B-B5AE-6FE16751F7B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3385E7BE-9343-7E44-80D3-04C7F0525B6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32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4"/>
            <a:ext cx="12192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85222" y="399917"/>
            <a:ext cx="1734897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800" y="638502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F26BDA-907D-2E47-B1CD-6C22CA6027FD}"/>
              </a:ext>
            </a:extLst>
          </p:cNvPr>
          <p:cNvSpPr txBox="1"/>
          <p:nvPr userDrawn="1"/>
        </p:nvSpPr>
        <p:spPr>
          <a:xfrm>
            <a:off x="-2356645" y="182249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2356646" y="6527464"/>
            <a:ext cx="1915971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1198800"/>
            <a:ext cx="1319153" cy="222568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873CCAF-E7C6-2047-9734-90C61A6AE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E7FC573-9AC2-2546-8C99-A74C3785936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34964" y="296864"/>
            <a:ext cx="1737358" cy="96773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9ECF3CF-1DB9-7347-A2A8-8417C77F5C9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07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_Präsentation // ENDE_V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37200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305"/>
            <a:ext cx="1356360" cy="914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31604B-8620-CA4A-AC7F-053FE140E4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A73CE35-4CDD-9A43-92E3-652BDE02B07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4" y="296863"/>
            <a:ext cx="1737358" cy="9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926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54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3" orient="horz" pos="1570" userDrawn="1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4106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37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Organigramm 3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966BBF-D8B8-7B4D-BF9D-72B40D878F2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800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49EF7359-9E2B-F744-8DAD-214E09ED75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75287FDF-60D7-794C-ABFB-8B3CBE53C6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83EB999-BEBF-F24D-BEFB-68FE179F5E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F87ABA63-D3A1-A44A-ADE9-DB2F1067B67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1AF4062-03E6-2047-8BC7-38683BFB29F9}"/>
              </a:ext>
            </a:extLst>
          </p:cNvPr>
          <p:cNvSpPr/>
          <p:nvPr userDrawn="1"/>
        </p:nvSpPr>
        <p:spPr>
          <a:xfrm flipV="1">
            <a:off x="4043863" y="-311575"/>
            <a:ext cx="3492000" cy="494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55B160F-37BC-7F45-9C7C-5382F7E693D9}"/>
              </a:ext>
            </a:extLst>
          </p:cNvPr>
          <p:cNvSpPr/>
          <p:nvPr userDrawn="1"/>
        </p:nvSpPr>
        <p:spPr>
          <a:xfrm flipV="1">
            <a:off x="7751763" y="-311575"/>
            <a:ext cx="34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DF377B-B249-9A49-BCCB-B92E402581A5}"/>
              </a:ext>
            </a:extLst>
          </p:cNvPr>
          <p:cNvSpPr/>
          <p:nvPr userDrawn="1"/>
        </p:nvSpPr>
        <p:spPr>
          <a:xfrm flipV="1">
            <a:off x="333149" y="-311575"/>
            <a:ext cx="34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01861-E3E5-2942-82A8-EF942FCBCDA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F4462D4-CE42-1443-AB8A-478C2CA35B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0B5E35-EA0F-7F44-9443-E548EA3B39D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78187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2411" userDrawn="1">
          <p15:clr>
            <a:srgbClr val="FBAE40"/>
          </p15:clr>
        </p15:guide>
        <p15:guide id="6" pos="4883" userDrawn="1">
          <p15:clr>
            <a:srgbClr val="FBAE40"/>
          </p15:clr>
        </p15:guide>
        <p15:guide id="8" pos="474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Cover_V3">
    <p:bg>
      <p:bgPr>
        <a:solidFill>
          <a:srgbClr val="6437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81001"/>
            <a:ext cx="96012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  <a:br>
              <a:rPr lang="de-DE" dirty="0"/>
            </a:br>
            <a:r>
              <a:rPr lang="de-DE" dirty="0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1063468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400"/>
            <a:ext cx="1356360" cy="9144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9A9E72F-1ACA-F247-8BD4-0C1BBC4CCD82}"/>
              </a:ext>
            </a:extLst>
          </p:cNvPr>
          <p:cNvSpPr txBox="1"/>
          <p:nvPr userDrawn="1"/>
        </p:nvSpPr>
        <p:spPr>
          <a:xfrm>
            <a:off x="-2382169" y="182897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320C3BA-CEBB-E24E-BD6C-4E6FC97707F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34965" y="296863"/>
            <a:ext cx="1737356" cy="967738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9C5C9DE-460D-3A49-889E-B30613FE6DB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2557760" y="7129"/>
            <a:ext cx="12192000" cy="68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70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6E46402-E95E-8E4B-91CE-C6482D95DF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0" y="1206001"/>
            <a:ext cx="10909303" cy="4599488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01185BA-D52F-D14B-86B3-9443C18925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E72119-490B-1845-9D75-16B134CF87E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7E69B1-EE6A-9E46-A114-65ACB38752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318F462-CCE5-C94F-B170-2AB521F101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0C63B4FA-C073-1D44-BD94-A80B4471D6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72160C-E371-2E42-9471-C2D3D30ED0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2521184" y="7129"/>
            <a:ext cx="12192000" cy="6843742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AA4CCEC-3794-0D4A-81F9-043900509A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A20817-32B1-B242-B903-895297FA550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C47507-8421-B144-8718-EAA64FBC659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298746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10908000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5E3C4FF-AC9F-F54B-8465-1AC4021BC55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898EAA88-AD1F-4249-B63B-BAB60809764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E1871CE-4B8C-C14E-A1AA-4DA54CC297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24F33DC3-EE4A-B240-A94B-3BA435A88D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4740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Headline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graphicFrame>
        <p:nvGraphicFramePr>
          <p:cNvPr id="16" name="Tabellenplatzhalter 3">
            <a:extLst>
              <a:ext uri="{FF2B5EF4-FFF2-40B4-BE49-F238E27FC236}">
                <a16:creationId xmlns:a16="http://schemas.microsoft.com/office/drawing/2014/main" id="{8547AEB8-9C30-F74C-BCA7-E98FD69BF063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438126859"/>
              </p:ext>
            </p:extLst>
          </p:nvPr>
        </p:nvGraphicFramePr>
        <p:xfrm>
          <a:off x="334962" y="1223694"/>
          <a:ext cx="10909300" cy="2050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81860">
                  <a:extLst>
                    <a:ext uri="{9D8B030D-6E8A-4147-A177-3AD203B41FA5}">
                      <a16:colId xmlns:a16="http://schemas.microsoft.com/office/drawing/2014/main" val="2407453687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035961621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328942624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1653075632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67688811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1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2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3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4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5 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381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lvl="0" indent="0" algn="l" defTabSz="9144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Kopieren Sie bitte diese Tabelle auf die gewünschte Seite und befüllen Sie diese anschließend</a:t>
                      </a: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33460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0834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04427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1305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8792"/>
                  </a:ext>
                </a:extLst>
              </a:tr>
            </a:tbl>
          </a:graphicData>
        </a:graphic>
      </p:graphicFrame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6A71D293-D3EB-7149-8C21-21F0D23695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29D2C92-F854-9545-923A-93B7916AD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CCCF20-7C7E-1A46-AA50-89130936CD2A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74FDB5-0976-474B-8851-9D4A33AD64E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2A8FAD-934D-2B42-8C2C-1923D097BC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D55A8913-76AF-6149-9EB6-63383C430C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4D488FB-A17F-1644-8380-A46D6FF649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22" name="Bildplatzhalter 4">
            <a:extLst>
              <a:ext uri="{FF2B5EF4-FFF2-40B4-BE49-F238E27FC236}">
                <a16:creationId xmlns:a16="http://schemas.microsoft.com/office/drawing/2014/main" id="{3428C1EE-9F98-2445-B28A-1197C4050B0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6503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Organigramm 3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966BBF-D8B8-7B4D-BF9D-72B40D878F2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800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49EF7359-9E2B-F744-8DAD-214E09ED75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1AF4062-03E6-2047-8BC7-38683BFB29F9}"/>
              </a:ext>
            </a:extLst>
          </p:cNvPr>
          <p:cNvSpPr/>
          <p:nvPr userDrawn="1"/>
        </p:nvSpPr>
        <p:spPr>
          <a:xfrm flipV="1">
            <a:off x="4043863" y="-311575"/>
            <a:ext cx="3492000" cy="494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55B160F-37BC-7F45-9C7C-5382F7E693D9}"/>
              </a:ext>
            </a:extLst>
          </p:cNvPr>
          <p:cNvSpPr/>
          <p:nvPr userDrawn="1"/>
        </p:nvSpPr>
        <p:spPr>
          <a:xfrm flipV="1">
            <a:off x="7751763" y="-311575"/>
            <a:ext cx="3492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DF377B-B249-9A49-BCCB-B92E402581A5}"/>
              </a:ext>
            </a:extLst>
          </p:cNvPr>
          <p:cNvSpPr/>
          <p:nvPr userDrawn="1"/>
        </p:nvSpPr>
        <p:spPr>
          <a:xfrm flipV="1">
            <a:off x="333149" y="-311575"/>
            <a:ext cx="3492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01861-E3E5-2942-82A8-EF942FCBCDA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F4462D4-CE42-1443-AB8A-478C2CA35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0B5E35-EA0F-7F44-9443-E548EA3B39D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9FD44696-DD37-E849-BFE4-DC68210622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7BCB59C-E9DA-7E43-8CEC-4ABFFB8D15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C84B7DF4-D0A4-4748-A7BF-490A3304833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9326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2411" userDrawn="1">
          <p15:clr>
            <a:srgbClr val="FBAE40"/>
          </p15:clr>
        </p15:guide>
        <p15:guide id="6" pos="4883" userDrawn="1">
          <p15:clr>
            <a:srgbClr val="FBAE40"/>
          </p15:clr>
        </p15:guide>
        <p15:guide id="8" pos="474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5BD758-F599-D943-8D6B-A2B167C14F7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596171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DFB93E-C9FB-2F4F-A89E-2D3DD151F181}"/>
              </a:ext>
            </a:extLst>
          </p:cNvPr>
          <p:cNvSpPr/>
          <p:nvPr userDrawn="1"/>
        </p:nvSpPr>
        <p:spPr>
          <a:xfrm>
            <a:off x="334961" y="-485017"/>
            <a:ext cx="2520728" cy="45719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B92E84A-B8AE-D145-8A3D-BE68A470188C}"/>
              </a:ext>
            </a:extLst>
          </p:cNvPr>
          <p:cNvSpPr/>
          <p:nvPr userDrawn="1"/>
        </p:nvSpPr>
        <p:spPr>
          <a:xfrm>
            <a:off x="3106960" y="-485017"/>
            <a:ext cx="2520728" cy="45719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522A928-7DD6-974E-B52D-723031A7AB79}"/>
              </a:ext>
            </a:extLst>
          </p:cNvPr>
          <p:cNvSpPr/>
          <p:nvPr userDrawn="1"/>
        </p:nvSpPr>
        <p:spPr>
          <a:xfrm>
            <a:off x="5880100" y="-484663"/>
            <a:ext cx="2520728" cy="45719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342483-9666-B94F-AD79-E111B0931C48}"/>
              </a:ext>
            </a:extLst>
          </p:cNvPr>
          <p:cNvSpPr/>
          <p:nvPr userDrawn="1"/>
        </p:nvSpPr>
        <p:spPr>
          <a:xfrm>
            <a:off x="8653780" y="-484663"/>
            <a:ext cx="2520728" cy="45719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8A97-D27D-B642-B2FD-9744821A953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486DB35-28E9-BE46-A048-216C46284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335B3D-A935-7941-BAFB-C7A98F057C4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401791EA-8415-614B-87D3-97A84ED61F8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FB2D003-58A5-334A-872C-C5350D2EC1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3E952B08-C680-4F47-A7F8-E575EB909BEA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5552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3545" userDrawn="1">
          <p15:clr>
            <a:srgbClr val="FBAE40"/>
          </p15:clr>
        </p15:guide>
        <p15:guide id="4" pos="1958" userDrawn="1">
          <p15:clr>
            <a:srgbClr val="FBAE40"/>
          </p15:clr>
        </p15:guide>
        <p15:guide id="9" pos="3704" userDrawn="1">
          <p15:clr>
            <a:srgbClr val="FBAE40"/>
          </p15:clr>
        </p15:guide>
        <p15:guide id="10" pos="1799" userDrawn="1">
          <p15:clr>
            <a:srgbClr val="FBAE40"/>
          </p15:clr>
        </p15:guide>
        <p15:guide id="11" pos="5292" userDrawn="1">
          <p15:clr>
            <a:srgbClr val="FBAE40"/>
          </p15:clr>
        </p15:guide>
        <p15:guide id="12" pos="5450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24E6A8-E759-6244-8A14-22EACE3B05A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AD0E32-CD37-B242-A293-35D876572343}"/>
              </a:ext>
            </a:extLst>
          </p:cNvPr>
          <p:cNvSpPr/>
          <p:nvPr userDrawn="1"/>
        </p:nvSpPr>
        <p:spPr>
          <a:xfrm>
            <a:off x="334960" y="-744620"/>
            <a:ext cx="1980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D4B0FFD-9D36-4E4C-996B-32AAEF3540FC}"/>
              </a:ext>
            </a:extLst>
          </p:cNvPr>
          <p:cNvSpPr/>
          <p:nvPr userDrawn="1"/>
        </p:nvSpPr>
        <p:spPr>
          <a:xfrm>
            <a:off x="2566988" y="-749506"/>
            <a:ext cx="1980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7BBFDB-6C37-7E43-8398-293C6D67AA98}"/>
              </a:ext>
            </a:extLst>
          </p:cNvPr>
          <p:cNvSpPr/>
          <p:nvPr userDrawn="1"/>
        </p:nvSpPr>
        <p:spPr>
          <a:xfrm>
            <a:off x="4806421" y="-751469"/>
            <a:ext cx="1980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CEC317E-12E9-EA45-A2D8-9A472B7A3B94}"/>
              </a:ext>
            </a:extLst>
          </p:cNvPr>
          <p:cNvSpPr/>
          <p:nvPr userDrawn="1"/>
        </p:nvSpPr>
        <p:spPr>
          <a:xfrm>
            <a:off x="7037387" y="-751469"/>
            <a:ext cx="1980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1C6CBEE-1464-424E-BCF5-E682120A6AD1}"/>
              </a:ext>
            </a:extLst>
          </p:cNvPr>
          <p:cNvSpPr/>
          <p:nvPr userDrawn="1"/>
        </p:nvSpPr>
        <p:spPr>
          <a:xfrm>
            <a:off x="9264120" y="-744619"/>
            <a:ext cx="1980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CE312-C013-B944-847C-B7BC52DDF78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09695DD-E40F-FD4A-8C91-617AB5806E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6A7003-49E0-2846-9672-C857D8C45E9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F8DC221-9594-3E43-B0FA-94F2367B73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4F215011-8DBC-2A4B-B81E-577401BA63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C884C5AC-9E36-7847-BD40-49821F6F696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8305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865" userDrawn="1">
          <p15:clr>
            <a:srgbClr val="FBAE40"/>
          </p15:clr>
        </p15:guide>
        <p15:guide id="4" pos="1617" userDrawn="1">
          <p15:clr>
            <a:srgbClr val="FBAE40"/>
          </p15:clr>
        </p15:guide>
        <p15:guide id="9" pos="4271" userDrawn="1">
          <p15:clr>
            <a:srgbClr val="FBAE40"/>
          </p15:clr>
        </p15:guide>
        <p15:guide id="10" pos="1459" userDrawn="1">
          <p15:clr>
            <a:srgbClr val="FBAE40"/>
          </p15:clr>
        </p15:guide>
        <p15:guide id="11" pos="5677" userDrawn="1">
          <p15:clr>
            <a:srgbClr val="FBAE40"/>
          </p15:clr>
        </p15:guide>
        <p15:guide id="12" pos="5836" userDrawn="1">
          <p15:clr>
            <a:srgbClr val="FBAE40"/>
          </p15:clr>
        </p15:guide>
        <p15:guide id="13" pos="3024" userDrawn="1">
          <p15:clr>
            <a:srgbClr val="FBAE40"/>
          </p15:clr>
        </p15:guide>
        <p15:guide id="14" pos="4430" userDrawn="1">
          <p15:clr>
            <a:srgbClr val="FBAE40"/>
          </p15:clr>
        </p15:guide>
        <p15:guide id="15" orient="horz" pos="3770" userDrawn="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Headline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A7170FA-0038-7C4E-A4FB-C173887BFA2E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42095016-343E-9F41-9667-439DBD5A4FE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34799" y="1206000"/>
            <a:ext cx="10908000" cy="45994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A17D5FD-3098-BE4A-BC03-5C5E4757314B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FE3E8C-A0FB-E642-875B-D21B77EE2E6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2EDB2F-DB65-1848-A88B-75BF04491EB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7724FF67-4A9F-AA4F-BB06-B96E2E6C9E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35267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77FC00-58D2-AC4E-A5AB-8C5A174521C7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EA509C-16C9-7F4E-A006-4B4A69FBA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179CD-2DFE-FE48-88FA-99A08000660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497ACD82-BFBD-4546-9FDD-E09E371F50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5304EBFC-E573-0F4B-99BC-249D53D1D1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C14B0BCA-67E1-E248-98FB-99B2C18CCAE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8548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76EEEE-53F6-9642-B1ED-C868DA1F34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800" y="1206001"/>
            <a:ext cx="11520000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0F89A5-3C39-F749-B805-46E3C20CDD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85C8D8-7D67-274F-AD1B-6EB7E2AD03FE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D4C86A-1273-9243-B646-482137D81FC4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54E956C-C25B-424C-A798-CFAB5A0744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10608733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C11AC0-5E95-6446-A63C-B54CF66E1A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964A4A2-ACC1-3A4D-B3DF-04B8BE323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9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B06E7E-E9A1-9840-A9E1-79686DE197B3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53E1063A-E5FC-4B4E-811E-CEBBB59754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FC52AC58-89DD-334D-8EE5-C07B400E2B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AEAC1879-EC8B-DB48-9B03-A00688DE22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488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>
            <a:extLst>
              <a:ext uri="{FF2B5EF4-FFF2-40B4-BE49-F238E27FC236}">
                <a16:creationId xmlns:a16="http://schemas.microsoft.com/office/drawing/2014/main" id="{35C83EAB-0D4D-FF4D-BD7D-83582A1D3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962" y="1206000"/>
            <a:ext cx="5617105" cy="459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562226A8-783C-944D-805D-729AE9D732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9933" y="1205999"/>
            <a:ext cx="5617105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95EFD5-E76A-D946-BC26-AD901858F22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0CF17D-51BF-164A-AC97-07E21B06BA05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F91C5D-F634-9644-87D6-699DB093E3DE}"/>
              </a:ext>
            </a:extLst>
          </p:cNvPr>
          <p:cNvSpPr txBox="1"/>
          <p:nvPr userDrawn="1"/>
        </p:nvSpPr>
        <p:spPr>
          <a:xfrm>
            <a:off x="4148529" y="-263968"/>
            <a:ext cx="181555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Rechter Bildrand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5C2419-4BDD-B44C-B359-47312BEFFA1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DA3237-D4E2-544E-B93D-836F946396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54E92864-A0E0-314A-8C49-29B1171014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8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88AA7485-A9F3-004C-AE34-E8AC9C45BF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5580964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13B5A4-26D9-8740-ACBB-09F01B22813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7AB9DCE-9E10-3E4C-857C-B8C27D76A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9B1BBC-665F-AF4B-8F72-7AB1B40FEBE5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2F4660D4-9272-4640-986C-1AB902E740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4EF64192-C7B8-8F48-AF09-2CEFBD1D29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EE53D468-62E6-234B-9E70-678A5A6476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3704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5BD758-F599-D943-8D6B-A2B167C14F7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596171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ADED6649-41EC-114E-97EA-5E5D140E05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6719AE7-8ABE-3E4E-9CE2-8457515A1B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82D20AD6-46AB-994A-BCF8-D7441C85BB7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DFB93E-C9FB-2F4F-A89E-2D3DD151F181}"/>
              </a:ext>
            </a:extLst>
          </p:cNvPr>
          <p:cNvSpPr/>
          <p:nvPr userDrawn="1"/>
        </p:nvSpPr>
        <p:spPr>
          <a:xfrm>
            <a:off x="334961" y="-485017"/>
            <a:ext cx="2520728" cy="45719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B92E84A-B8AE-D145-8A3D-BE68A470188C}"/>
              </a:ext>
            </a:extLst>
          </p:cNvPr>
          <p:cNvSpPr/>
          <p:nvPr userDrawn="1"/>
        </p:nvSpPr>
        <p:spPr>
          <a:xfrm>
            <a:off x="3106960" y="-485017"/>
            <a:ext cx="2520728" cy="45719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522A928-7DD6-974E-B52D-723031A7AB79}"/>
              </a:ext>
            </a:extLst>
          </p:cNvPr>
          <p:cNvSpPr/>
          <p:nvPr userDrawn="1"/>
        </p:nvSpPr>
        <p:spPr>
          <a:xfrm>
            <a:off x="5880100" y="-484663"/>
            <a:ext cx="2520728" cy="45719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342483-9666-B94F-AD79-E111B0931C48}"/>
              </a:ext>
            </a:extLst>
          </p:cNvPr>
          <p:cNvSpPr/>
          <p:nvPr userDrawn="1"/>
        </p:nvSpPr>
        <p:spPr>
          <a:xfrm>
            <a:off x="8653780" y="-484663"/>
            <a:ext cx="2520728" cy="45719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8A97-D27D-B642-B2FD-9744821A953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486DB35-28E9-BE46-A048-216C462840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335B3D-A935-7941-BAFB-C7A98F057C4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4062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3545" userDrawn="1">
          <p15:clr>
            <a:srgbClr val="FBAE40"/>
          </p15:clr>
        </p15:guide>
        <p15:guide id="4" pos="1958" userDrawn="1">
          <p15:clr>
            <a:srgbClr val="FBAE40"/>
          </p15:clr>
        </p15:guide>
        <p15:guide id="9" pos="3704" userDrawn="1">
          <p15:clr>
            <a:srgbClr val="FBAE40"/>
          </p15:clr>
        </p15:guide>
        <p15:guide id="10" pos="1799" userDrawn="1">
          <p15:clr>
            <a:srgbClr val="FBAE40"/>
          </p15:clr>
        </p15:guide>
        <p15:guide id="11" pos="5292" userDrawn="1">
          <p15:clr>
            <a:srgbClr val="FBAE40"/>
          </p15:clr>
        </p15:guide>
        <p15:guide id="12" pos="5450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5999"/>
            <a:ext cx="5617104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F7B6FB-B0F6-3341-BCCD-5EA90FA333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C2644F-FCE1-1048-B810-F35855B30C08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9A680A6-80A5-3A40-89EC-AFFBA511320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FEA65F3-E022-8A40-99FF-39D64B823CCE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47C19FD3-313A-D64E-9440-4A82499E3D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000"/>
            <a:ext cx="4796724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B2B3229-4766-F845-8CCB-5DC95F2708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0"/>
            <a:ext cx="5617106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B36594-3440-4A40-8496-8A327EE58A6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E86A0B5-4B53-424B-84C2-14958884B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D1ADDF-8F4C-BC48-B65C-59B0BEC4AA8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F2CB68D7-64C9-2B4D-99B1-D76F62440E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9B00AEE4-DB25-3949-A3B7-2589753ED8E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5DC98C22-4D22-EB4B-BB1F-3530EF69100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566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10" orient="horz" pos="3770" userDrawn="1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Text klein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6000"/>
            <a:ext cx="5617104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130442-AFCC-A34B-846F-B4148DBD901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A3B40C-54E9-AB4D-8AC7-E38CD18B5B70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71DC39-E545-5E4C-B503-4F1AA64CC520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0F38C7-64DE-D04A-B7C6-B8A2D35BC9D5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7E246A2-CC15-8343-93B1-CFDABB587B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52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1" name="Textplatzhalter 2" descr="te " title="text">
            <a:extLst>
              <a:ext uri="{FF2B5EF4-FFF2-40B4-BE49-F238E27FC236}">
                <a16:creationId xmlns:a16="http://schemas.microsoft.com/office/drawing/2014/main" id="{CAAED048-28A8-8940-B7A5-3D4D92B767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1"/>
            <a:ext cx="5617106" cy="4599488"/>
          </a:xfrm>
          <a:prstGeom prst="rect">
            <a:avLst/>
          </a:prstGeom>
        </p:spPr>
        <p:txBody>
          <a:bodyPr lIns="0" tIns="0" rIns="0" bIns="0" numCol="1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31D2AF-8FEB-7841-B7CE-8E7D120E0BD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7B87EDE-89CA-8D42-9DC8-E7B7769EDC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268177-AE4A-684B-8FE0-98F4DB068EC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EC6D2088-9A3B-1C4C-8DE4-54864EFFE3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1AFC7871-1610-504B-B425-40256249EAE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42FD9094-ABDF-C14F-B559-FA1BE502444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084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1 Bild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CC0E7EA5-5642-534B-A54D-23A7A42F66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805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Vollformat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ED79333-D2FE-4149-A558-6ACD9C9F39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3E935-DC8B-EE4A-A835-A6B75AB07EE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sz="10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84B28-82C0-7D4A-B3DD-7BF6E2000D6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91B1AC-EAF4-764A-B143-A5E022AB517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9C81DC7-3CD8-6E40-8972-4478674C02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4ABC12E8-7C38-0E49-8937-79AC2F79F1F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69C0E64-946B-4342-9A12-31F136B988A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533858" y="7129"/>
            <a:ext cx="12166650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49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 userDrawn="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Video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0" y="7129"/>
            <a:ext cx="12192000" cy="6843741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CA8911E-497B-1046-B7D7-2FAB8C6784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AEAEACD7-8D96-0B44-BFB6-604FFAB838B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6713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Video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334963" y="1196975"/>
            <a:ext cx="10909300" cy="460851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ADD80C-69BF-394C-8E09-B1E69D9AF17E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de-DE"/>
              <a:t>19. Oktober 2023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E67E46-D097-D54C-821F-7C2BC5595539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DFF2F0-219B-604D-8A04-4A0A5184148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1D391179-124A-2E4C-A47E-01AA82A46C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DF5C4937-7DF5-3A46-8446-1B8FF5195D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7" cy="448987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0ABBDEC9-1215-9B4F-B197-53867E4A315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745DF88E-4EC0-6741-813B-8096BF27DC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81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4"/>
            <a:ext cx="12192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85222" y="399917"/>
            <a:ext cx="1734897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800" y="638502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F26BDA-907D-2E47-B1CD-6C22CA6027FD}"/>
              </a:ext>
            </a:extLst>
          </p:cNvPr>
          <p:cNvSpPr txBox="1"/>
          <p:nvPr userDrawn="1"/>
        </p:nvSpPr>
        <p:spPr>
          <a:xfrm>
            <a:off x="-2356645" y="182249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2356646" y="6527464"/>
            <a:ext cx="1915971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1198800"/>
            <a:ext cx="1319153" cy="222568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873CCAF-E7C6-2047-9734-90C61A6AE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7941B59-A3C9-3D41-BCD5-6E217D5D946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FBFD1E3-F422-1C4B-AF84-593DEB0C54D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34965" y="296864"/>
            <a:ext cx="1737356" cy="9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51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WI_Präsentation // ENDE_V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37200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305"/>
            <a:ext cx="1356360" cy="914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31604B-8620-CA4A-AC7F-053FE140E4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90F77C6-D65A-F143-9A41-DAF0395F2A6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5" y="296863"/>
            <a:ext cx="1737356" cy="9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81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Cover_V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37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3" orient="horz" pos="1570" userDrawn="1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4106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71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Cover_V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81001"/>
            <a:ext cx="96012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  <a:br>
              <a:rPr lang="de-DE" dirty="0"/>
            </a:br>
            <a:r>
              <a:rPr lang="de-DE" dirty="0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1063468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400"/>
            <a:ext cx="1356360" cy="9144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9A9E72F-1ACA-F247-8BD4-0C1BBC4CCD82}"/>
              </a:ext>
            </a:extLst>
          </p:cNvPr>
          <p:cNvSpPr txBox="1"/>
          <p:nvPr userDrawn="1"/>
        </p:nvSpPr>
        <p:spPr>
          <a:xfrm>
            <a:off x="-2382169" y="182897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9C5C9DE-460D-3A49-889E-B30613FE6D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557760" y="7129"/>
            <a:ext cx="12192000" cy="68437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F38B288-F314-D247-B61E-DD5F7516106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5" y="296863"/>
            <a:ext cx="1737356" cy="9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37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slideLayout" Target="../slideLayouts/slideLayout61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theme" Target="../theme/theme11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slideLayout" Target="../slideLayouts/slideLayout80.xml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theme" Target="../theme/theme14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slideLayout" Target="../slideLayouts/slideLayout99.xml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theme" Target="../theme/theme17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slideLayout" Target="../slideLayouts/slideLayout118.xml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5" Type="http://schemas.openxmlformats.org/officeDocument/2006/relationships/theme" Target="../theme/theme20.xml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32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theme" Target="../theme/theme21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286D881-C191-674F-A26E-410BBB8FC6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963" y="296864"/>
            <a:ext cx="1737360" cy="96774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2A008FA-65D3-0E47-AEB5-37D11E17DB0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865" r:id="rId2"/>
    <p:sldLayoutId id="2147483732" r:id="rId3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7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pos="6289" userDrawn="1">
          <p15:clr>
            <a:srgbClr val="F26B43"/>
          </p15:clr>
        </p15:guide>
        <p15:guide id="10" pos="6440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4197" userDrawn="1">
          <p15:clr>
            <a:srgbClr val="F26B43"/>
          </p15:clr>
        </p15:guide>
        <p15:guide id="14" orient="horz" pos="436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286D881-C191-674F-A26E-410BBB8FC6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4964" y="296864"/>
            <a:ext cx="1737358" cy="96773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2A008FA-65D3-0E47-AEB5-37D11E17DB0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868" r:id="rId2"/>
    <p:sldLayoutId id="2147483783" r:id="rId3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7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pos="6289" userDrawn="1">
          <p15:clr>
            <a:srgbClr val="F26B43"/>
          </p15:clr>
        </p15:guide>
        <p15:guide id="10" pos="6440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4197" userDrawn="1">
          <p15:clr>
            <a:srgbClr val="F26B43"/>
          </p15:clr>
        </p15:guide>
        <p15:guide id="14" orient="horz" pos="436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71B0FBC3-4352-044E-8291-90541ABE6965}"/>
              </a:ext>
            </a:extLst>
          </p:cNvPr>
          <p:cNvSpPr txBox="1"/>
          <p:nvPr userDrawn="1"/>
        </p:nvSpPr>
        <p:spPr>
          <a:xfrm>
            <a:off x="-2356645" y="619408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Navigation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37490B-ECC9-B74B-97A2-DEB675E2D160}"/>
              </a:ext>
            </a:extLst>
          </p:cNvPr>
          <p:cNvSpPr txBox="1"/>
          <p:nvPr userDrawn="1"/>
        </p:nvSpPr>
        <p:spPr>
          <a:xfrm>
            <a:off x="-2356645" y="565710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Inhalt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383118" y="699602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E840325F-7756-0149-8183-117E8A6BE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4963" y="6431336"/>
            <a:ext cx="2742936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30392229-6F47-7741-914D-5DBE6432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153519"/>
            <a:ext cx="10909299" cy="13894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839"/>
              </a:lnSpc>
              <a:defRPr sz="10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90108F2C-E92D-444D-A4AF-D5EFEA52A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699" y="6274088"/>
            <a:ext cx="2743200" cy="1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/>
              <a:t>19. Oktober 2023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760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61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orient="horz" pos="4133" userDrawn="1">
          <p15:clr>
            <a:srgbClr val="F26B43"/>
          </p15:clr>
        </p15:guide>
        <p15:guide id="11" orient="horz" pos="4292" userDrawn="1">
          <p15:clr>
            <a:srgbClr val="F26B43"/>
          </p15:clr>
        </p15:guide>
        <p15:guide id="13" pos="7083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7949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</p:sldLayoutIdLst>
  <p:hf hdr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1183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286D881-C191-674F-A26E-410BBB8FC6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4965" y="296864"/>
            <a:ext cx="1737356" cy="96773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2A008FA-65D3-0E47-AEB5-37D11E17DB0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38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69" r:id="rId2"/>
    <p:sldLayoutId id="2147483804" r:id="rId3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7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pos="6289" userDrawn="1">
          <p15:clr>
            <a:srgbClr val="F26B43"/>
          </p15:clr>
        </p15:guide>
        <p15:guide id="10" pos="6440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4197" userDrawn="1">
          <p15:clr>
            <a:srgbClr val="F26B43"/>
          </p15:clr>
        </p15:guide>
        <p15:guide id="14" orient="horz" pos="436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71B0FBC3-4352-044E-8291-90541ABE6965}"/>
              </a:ext>
            </a:extLst>
          </p:cNvPr>
          <p:cNvSpPr txBox="1"/>
          <p:nvPr userDrawn="1"/>
        </p:nvSpPr>
        <p:spPr>
          <a:xfrm>
            <a:off x="-2356645" y="619408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Navigation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37490B-ECC9-B74B-97A2-DEB675E2D160}"/>
              </a:ext>
            </a:extLst>
          </p:cNvPr>
          <p:cNvSpPr txBox="1"/>
          <p:nvPr userDrawn="1"/>
        </p:nvSpPr>
        <p:spPr>
          <a:xfrm>
            <a:off x="-2356645" y="565710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Inhalt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383118" y="699602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E840325F-7756-0149-8183-117E8A6BE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4963" y="6431336"/>
            <a:ext cx="2742936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30392229-6F47-7741-914D-5DBE6432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153519"/>
            <a:ext cx="10909299" cy="13894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839"/>
              </a:lnSpc>
              <a:defRPr sz="1000" baseline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90108F2C-E92D-444D-A4AF-D5EFEA52A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699" y="6274088"/>
            <a:ext cx="2743200" cy="1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accent3"/>
                </a:solidFill>
              </a:defRPr>
            </a:lvl1pPr>
          </a:lstStyle>
          <a:p>
            <a:r>
              <a:rPr lang="de-DE"/>
              <a:t>19. Oktober 2023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0678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61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orient="horz" pos="4133" userDrawn="1">
          <p15:clr>
            <a:srgbClr val="F26B43"/>
          </p15:clr>
        </p15:guide>
        <p15:guide id="11" orient="horz" pos="4292" userDrawn="1">
          <p15:clr>
            <a:srgbClr val="F26B43"/>
          </p15:clr>
        </p15:guide>
        <p15:guide id="13" pos="7083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718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</p:sldLayoutIdLst>
  <p:hf hdr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1183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286D881-C191-674F-A26E-410BBB8FC6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4965" y="296864"/>
            <a:ext cx="1737356" cy="96773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2A008FA-65D3-0E47-AEB5-37D11E17DB0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5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70" r:id="rId2"/>
    <p:sldLayoutId id="2147483825" r:id="rId3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7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pos="6289" userDrawn="1">
          <p15:clr>
            <a:srgbClr val="F26B43"/>
          </p15:clr>
        </p15:guide>
        <p15:guide id="10" pos="6440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4197" userDrawn="1">
          <p15:clr>
            <a:srgbClr val="F26B43"/>
          </p15:clr>
        </p15:guide>
        <p15:guide id="14" orient="horz" pos="436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71B0FBC3-4352-044E-8291-90541ABE6965}"/>
              </a:ext>
            </a:extLst>
          </p:cNvPr>
          <p:cNvSpPr txBox="1"/>
          <p:nvPr userDrawn="1"/>
        </p:nvSpPr>
        <p:spPr>
          <a:xfrm>
            <a:off x="-2356645" y="619408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Navigation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37490B-ECC9-B74B-97A2-DEB675E2D160}"/>
              </a:ext>
            </a:extLst>
          </p:cNvPr>
          <p:cNvSpPr txBox="1"/>
          <p:nvPr userDrawn="1"/>
        </p:nvSpPr>
        <p:spPr>
          <a:xfrm>
            <a:off x="-2356645" y="565710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Inhalt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383118" y="699602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E840325F-7756-0149-8183-117E8A6BE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4963" y="6431336"/>
            <a:ext cx="2742936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30392229-6F47-7741-914D-5DBE6432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153519"/>
            <a:ext cx="10909299" cy="13894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839"/>
              </a:lnSpc>
              <a:defRPr sz="100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90108F2C-E92D-444D-A4AF-D5EFEA52A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699" y="6274088"/>
            <a:ext cx="2743200" cy="1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accent5"/>
                </a:solidFill>
              </a:defRPr>
            </a:lvl1pPr>
          </a:lstStyle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4388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61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orient="horz" pos="4133" userDrawn="1">
          <p15:clr>
            <a:srgbClr val="F26B43"/>
          </p15:clr>
        </p15:guide>
        <p15:guide id="11" orient="horz" pos="4292" userDrawn="1">
          <p15:clr>
            <a:srgbClr val="F26B43"/>
          </p15:clr>
        </p15:guide>
        <p15:guide id="13" pos="7083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8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</p:sldLayoutIdLst>
  <p:hf hdr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1183" userDrawn="1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286D881-C191-674F-A26E-410BBB8FC6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4966" y="296864"/>
            <a:ext cx="1737354" cy="96773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2A008FA-65D3-0E47-AEB5-37D11E17DB0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6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71" r:id="rId2"/>
    <p:sldLayoutId id="2147483846" r:id="rId3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7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pos="6289" userDrawn="1">
          <p15:clr>
            <a:srgbClr val="F26B43"/>
          </p15:clr>
        </p15:guide>
        <p15:guide id="10" pos="6440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4197" userDrawn="1">
          <p15:clr>
            <a:srgbClr val="F26B43"/>
          </p15:clr>
        </p15:guide>
        <p15:guide id="14" orient="horz" pos="4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71B0FBC3-4352-044E-8291-90541ABE6965}"/>
              </a:ext>
            </a:extLst>
          </p:cNvPr>
          <p:cNvSpPr txBox="1"/>
          <p:nvPr userDrawn="1"/>
        </p:nvSpPr>
        <p:spPr>
          <a:xfrm>
            <a:off x="-2356645" y="619408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Navigation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37490B-ECC9-B74B-97A2-DEB675E2D160}"/>
              </a:ext>
            </a:extLst>
          </p:cNvPr>
          <p:cNvSpPr txBox="1"/>
          <p:nvPr userDrawn="1"/>
        </p:nvSpPr>
        <p:spPr>
          <a:xfrm>
            <a:off x="-2356645" y="565710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Inhalt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383118" y="699602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E840325F-7756-0149-8183-117E8A6BE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4963" y="6431336"/>
            <a:ext cx="2742936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30392229-6F47-7741-914D-5DBE6432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153519"/>
            <a:ext cx="10909299" cy="13894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839"/>
              </a:lnSpc>
              <a:defRPr sz="1000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90108F2C-E92D-444D-A4AF-D5EFEA52A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699" y="6274088"/>
            <a:ext cx="2743200" cy="1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/>
              <a:t>19. Oktober 2023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0014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8" r:id="rId2"/>
    <p:sldLayoutId id="2147483872" r:id="rId3"/>
    <p:sldLayoutId id="2147483713" r:id="rId4"/>
    <p:sldLayoutId id="2147483733" r:id="rId5"/>
    <p:sldLayoutId id="2147483735" r:id="rId6"/>
    <p:sldLayoutId id="2147483736" r:id="rId7"/>
    <p:sldLayoutId id="2147483730" r:id="rId8"/>
    <p:sldLayoutId id="2147483684" r:id="rId9"/>
    <p:sldLayoutId id="2147483678" r:id="rId10"/>
    <p:sldLayoutId id="2147483715" r:id="rId11"/>
    <p:sldLayoutId id="2147483718" r:id="rId12"/>
    <p:sldLayoutId id="2147483685" r:id="rId13"/>
    <p:sldLayoutId id="2147483737" r:id="rId14"/>
    <p:sldLayoutId id="2147483758" r:id="rId15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61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orient="horz" pos="4133" userDrawn="1">
          <p15:clr>
            <a:srgbClr val="F26B43"/>
          </p15:clr>
        </p15:guide>
        <p15:guide id="11" orient="horz" pos="3657" userDrawn="1">
          <p15:clr>
            <a:srgbClr val="F26B43"/>
          </p15:clr>
        </p15:guide>
        <p15:guide id="13" pos="7083" userDrawn="1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71B0FBC3-4352-044E-8291-90541ABE6965}"/>
              </a:ext>
            </a:extLst>
          </p:cNvPr>
          <p:cNvSpPr txBox="1"/>
          <p:nvPr userDrawn="1"/>
        </p:nvSpPr>
        <p:spPr>
          <a:xfrm>
            <a:off x="-2356645" y="619408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Navigation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37490B-ECC9-B74B-97A2-DEB675E2D160}"/>
              </a:ext>
            </a:extLst>
          </p:cNvPr>
          <p:cNvSpPr txBox="1"/>
          <p:nvPr userDrawn="1"/>
        </p:nvSpPr>
        <p:spPr>
          <a:xfrm>
            <a:off x="-2356645" y="565710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Inhalt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383118" y="699602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E840325F-7756-0149-8183-117E8A6BE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4963" y="6431336"/>
            <a:ext cx="2742936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30392229-6F47-7741-914D-5DBE6432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153519"/>
            <a:ext cx="10909299" cy="13894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839"/>
              </a:lnSpc>
              <a:defRPr sz="1000" baseline="0">
                <a:solidFill>
                  <a:srgbClr val="1E469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90108F2C-E92D-444D-A4AF-D5EFEA52A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699" y="6274088"/>
            <a:ext cx="2743200" cy="1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rgbClr val="1E4696"/>
                </a:solidFill>
              </a:defRPr>
            </a:lvl1pPr>
          </a:lstStyle>
          <a:p>
            <a:fld id="{F92B7965-2D6C-44AF-9EF1-AF850E86F549}" type="datetime4">
              <a:rPr lang="de-DE" smtClean="0"/>
              <a:pPr/>
              <a:t>7. Mai 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490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61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orient="horz" pos="4133" userDrawn="1">
          <p15:clr>
            <a:srgbClr val="F26B43"/>
          </p15:clr>
        </p15:guide>
        <p15:guide id="11" orient="horz" pos="4292" userDrawn="1">
          <p15:clr>
            <a:srgbClr val="F26B43"/>
          </p15:clr>
        </p15:guide>
        <p15:guide id="13" pos="7083" userDrawn="1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43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</p:sldLayoutIdLst>
  <p:hf hdr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118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198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73" r:id="rId2"/>
  </p:sldLayoutIdLst>
  <p:hf hdr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118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286D881-C191-674F-A26E-410BBB8FC6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4963" y="296864"/>
            <a:ext cx="1737360" cy="96773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2A008FA-65D3-0E47-AEB5-37D11E17DB0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2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866" r:id="rId2"/>
    <p:sldLayoutId id="2147483740" r:id="rId3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7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pos="6289" userDrawn="1">
          <p15:clr>
            <a:srgbClr val="F26B43"/>
          </p15:clr>
        </p15:guide>
        <p15:guide id="10" pos="6440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4197" userDrawn="1">
          <p15:clr>
            <a:srgbClr val="F26B43"/>
          </p15:clr>
        </p15:guide>
        <p15:guide id="14" orient="horz" pos="436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71B0FBC3-4352-044E-8291-90541ABE6965}"/>
              </a:ext>
            </a:extLst>
          </p:cNvPr>
          <p:cNvSpPr txBox="1"/>
          <p:nvPr userDrawn="1"/>
        </p:nvSpPr>
        <p:spPr>
          <a:xfrm>
            <a:off x="-2356645" y="619408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Navigation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37490B-ECC9-B74B-97A2-DEB675E2D160}"/>
              </a:ext>
            </a:extLst>
          </p:cNvPr>
          <p:cNvSpPr txBox="1"/>
          <p:nvPr userDrawn="1"/>
        </p:nvSpPr>
        <p:spPr>
          <a:xfrm>
            <a:off x="-2356645" y="565710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Inhalt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383118" y="699602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E840325F-7756-0149-8183-117E8A6BE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4963" y="6431336"/>
            <a:ext cx="2742936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30392229-6F47-7741-914D-5DBE6432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153519"/>
            <a:ext cx="10909299" cy="13894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839"/>
              </a:lnSpc>
              <a:defRPr sz="100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90108F2C-E92D-444D-A4AF-D5EFEA52A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699" y="6274088"/>
            <a:ext cx="2743200" cy="1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/>
              <a:t>19. Oktober 2023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73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9" r:id="rId14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61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orient="horz" pos="4133" userDrawn="1">
          <p15:clr>
            <a:srgbClr val="F26B43"/>
          </p15:clr>
        </p15:guide>
        <p15:guide id="11" orient="horz" pos="4292" userDrawn="1">
          <p15:clr>
            <a:srgbClr val="F26B43"/>
          </p15:clr>
        </p15:guide>
        <p15:guide id="13" pos="7083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937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6" r:id="rId2"/>
  </p:sldLayoutIdLst>
  <p:hf hdr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1183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286D881-C191-674F-A26E-410BBB8FC6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4964" y="296864"/>
            <a:ext cx="1737358" cy="96773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2A008FA-65D3-0E47-AEB5-37D11E17DB0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06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67" r:id="rId2"/>
    <p:sldLayoutId id="2147483762" r:id="rId3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7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pos="6289" userDrawn="1">
          <p15:clr>
            <a:srgbClr val="F26B43"/>
          </p15:clr>
        </p15:guide>
        <p15:guide id="10" pos="6440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4197" userDrawn="1">
          <p15:clr>
            <a:srgbClr val="F26B43"/>
          </p15:clr>
        </p15:guide>
        <p15:guide id="14" orient="horz" pos="436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71B0FBC3-4352-044E-8291-90541ABE6965}"/>
              </a:ext>
            </a:extLst>
          </p:cNvPr>
          <p:cNvSpPr txBox="1"/>
          <p:nvPr userDrawn="1"/>
        </p:nvSpPr>
        <p:spPr>
          <a:xfrm>
            <a:off x="-2356645" y="619408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Navigation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37490B-ECC9-B74B-97A2-DEB675E2D160}"/>
              </a:ext>
            </a:extLst>
          </p:cNvPr>
          <p:cNvSpPr txBox="1"/>
          <p:nvPr userDrawn="1"/>
        </p:nvSpPr>
        <p:spPr>
          <a:xfrm>
            <a:off x="-2356645" y="565710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Inhalt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383118" y="699602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E840325F-7756-0149-8183-117E8A6BE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4963" y="6431336"/>
            <a:ext cx="2742936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30392229-6F47-7741-914D-5DBE6432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153519"/>
            <a:ext cx="10909299" cy="13894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839"/>
              </a:lnSpc>
              <a:defRPr sz="100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90108F2C-E92D-444D-A4AF-D5EFEA52A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699" y="6274088"/>
            <a:ext cx="2743200" cy="1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rgbClr val="288732"/>
                </a:solidFill>
              </a:defRPr>
            </a:lvl1pPr>
          </a:lstStyle>
          <a:p>
            <a:r>
              <a:rPr lang="de-DE"/>
              <a:t>19. Oktober 2023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218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61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orient="horz" pos="4133" userDrawn="1">
          <p15:clr>
            <a:srgbClr val="F26B43"/>
          </p15:clr>
        </p15:guide>
        <p15:guide id="11" orient="horz" pos="4292" userDrawn="1">
          <p15:clr>
            <a:srgbClr val="F26B43"/>
          </p15:clr>
        </p15:guide>
        <p15:guide id="13" pos="7083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19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</p:sldLayoutIdLst>
  <p:hf hdr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11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0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A726FB2D-0E43-0082-66A0-BB2746A6F4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8555" r="-32054" b="14005"/>
          <a:stretch/>
        </p:blipFill>
        <p:spPr>
          <a:xfrm>
            <a:off x="0" y="2744789"/>
            <a:ext cx="12192000" cy="3672527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C0487C-C0AE-D75D-0D72-8AEB246E27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CAN Interface für ESP32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B942B5A-F4C1-BA6A-CF7A-9D5AE03392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2B809D-25E5-50BD-723C-32BC14FAA9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800" y="6560424"/>
            <a:ext cx="3665700" cy="102315"/>
          </a:xfrm>
        </p:spPr>
        <p:txBody>
          <a:bodyPr/>
          <a:lstStyle/>
          <a:p>
            <a:r>
              <a:rPr lang="de-DE" dirty="0"/>
              <a:t>Enes M. Özcan, Maximilian Polevka		</a:t>
            </a:r>
            <a:fld id="{E562A277-1F07-484D-BB85-6D62A3FD2A8F}" type="datetime4">
              <a:rPr lang="de-DE" smtClean="0"/>
              <a:t>7. Mai 2024</a:t>
            </a:fld>
            <a:endParaRPr lang="de-DE" dirty="0"/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2D20C1D3-B952-8C5E-1B28-85AB1817416F}"/>
              </a:ext>
            </a:extLst>
          </p:cNvPr>
          <p:cNvSpPr txBox="1">
            <a:spLocks/>
          </p:cNvSpPr>
          <p:nvPr/>
        </p:nvSpPr>
        <p:spPr>
          <a:xfrm>
            <a:off x="7535882" y="6389136"/>
            <a:ext cx="4796724" cy="97200"/>
          </a:xfrm>
          <a:prstGeom prst="rect">
            <a:avLst/>
          </a:prstGeom>
        </p:spPr>
        <p:txBody>
          <a:bodyPr/>
          <a:lstStyle>
            <a:lvl1pPr marL="228613" indent="-228613" algn="l" defTabSz="9144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40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67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94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21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48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75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02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29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770" dirty="0">
                <a:solidFill>
                  <a:srgbClr val="595959"/>
                </a:solidFill>
              </a:rPr>
              <a:t>https://www.csselectronics.com/pages/can-bus-simple-intro-tutorial</a:t>
            </a:r>
          </a:p>
        </p:txBody>
      </p:sp>
    </p:spTree>
    <p:extLst>
      <p:ext uri="{BB962C8B-B14F-4D97-AF65-F5344CB8AC3E}">
        <p14:creationId xmlns:p14="http://schemas.microsoft.com/office/powerpoint/2010/main" val="162055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 descr="Ein Bild, das Text, Schaltung, Screenshot, Elektronik enthält.&#10;&#10;Automatisch generierte Beschreibung">
            <a:extLst>
              <a:ext uri="{FF2B5EF4-FFF2-40B4-BE49-F238E27FC236}">
                <a16:creationId xmlns:a16="http://schemas.microsoft.com/office/drawing/2014/main" id="{F1E37960-F00A-82CB-4B61-4D0E7ACD0DC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l="-40644" r="-33357"/>
          <a:stretch/>
        </p:blipFill>
        <p:spPr>
          <a:xfrm>
            <a:off x="6239934" y="1205999"/>
            <a:ext cx="5617104" cy="4600800"/>
          </a:xfrm>
          <a:noFill/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04307C-70E6-9D63-5980-540DC73400A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2A9F61E-CE95-B347-F364-254451C08A1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C9D790F-355A-ECF6-CD29-DDF58562BA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457200" indent="-457200">
              <a:buClr>
                <a:srgbClr val="2869AF"/>
              </a:buClr>
              <a:buFont typeface="Arial" panose="020B0604020202020204" pitchFamily="34" charset="0"/>
              <a:buChar char="•"/>
            </a:pPr>
            <a:endParaRPr lang="de-DE" sz="2600" dirty="0"/>
          </a:p>
          <a:p>
            <a:pPr marL="457200" indent="-45720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Platzierung der Bauteile nach Funktionsgruppen</a:t>
            </a:r>
          </a:p>
          <a:p>
            <a:pPr marL="457200" indent="-45720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Design Rules gibt Leiterplattenhersteller vor</a:t>
            </a:r>
          </a:p>
          <a:p>
            <a:pPr marL="457200" indent="-45720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Wärmefallen für Bestückung</a:t>
            </a:r>
          </a:p>
          <a:p>
            <a:pPr marL="457200" indent="-45720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passive Bauteile 0805 </a:t>
            </a:r>
            <a:r>
              <a:rPr lang="de-DE" sz="2600" dirty="0">
                <a:sym typeface="Wingdings" panose="05000000000000000000" pitchFamily="2" charset="2"/>
              </a:rPr>
              <a:t> einfache Anpassungen, da Prototyp</a:t>
            </a:r>
          </a:p>
          <a:p>
            <a:pPr marL="457200" indent="-45720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>
                <a:sym typeface="Wingdings" panose="05000000000000000000" pitchFamily="2" charset="2"/>
              </a:rPr>
              <a:t>Anschlüsse gut erreichbar platziert</a:t>
            </a:r>
            <a:endParaRPr lang="de-DE" sz="26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A8C371-7134-CD21-B99B-5E75E46FA28A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 dirty="0"/>
              <a:t>Hochschule Karlsruhe		Enes M. Özcan, Maximilian Polevka – CAN Interface für ESP32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2F6167A-CB85-6C66-2110-14F1F91DDAC7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23598D4-3E85-7D59-4D2F-97A32700FE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Layout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1A3140A-4561-0E94-AB4F-F462CB5C12C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976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09627B8-E330-8A67-ED08-02461CD6D4E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E1B184-8420-30C8-5677-B86FDFF0656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6FB46C-D1AD-B50B-0109-AD1B56CAC751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Hochschule Karlsruhe 		Enes M. Özcan, Maximilian Polevka – CAN Interface für ESP32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2ED36D2-C417-D4A3-F403-3399608F878F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8638BAD-2C57-7B9C-A829-F219FB3F1AB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Software: </a:t>
            </a:r>
            <a:r>
              <a:rPr lang="de-DE" dirty="0" err="1"/>
              <a:t>main</a:t>
            </a:r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941ACE9-531B-569C-B3E9-7D9C3CB0E5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A92A524-2317-B8CE-5F99-56CF92FD00E8}"/>
              </a:ext>
            </a:extLst>
          </p:cNvPr>
          <p:cNvGrpSpPr/>
          <p:nvPr/>
        </p:nvGrpSpPr>
        <p:grpSpPr>
          <a:xfrm>
            <a:off x="3695534" y="1801848"/>
            <a:ext cx="4800932" cy="2922866"/>
            <a:chOff x="2137571" y="912521"/>
            <a:chExt cx="4800932" cy="2922866"/>
          </a:xfrm>
        </p:grpSpPr>
        <p:sp>
          <p:nvSpPr>
            <p:cNvPr id="28" name="Diagonal liegende Ecken des Rechtecks abrunden 4">
              <a:extLst>
                <a:ext uri="{FF2B5EF4-FFF2-40B4-BE49-F238E27FC236}">
                  <a16:creationId xmlns:a16="http://schemas.microsoft.com/office/drawing/2014/main" id="{AA1FEF33-7423-30F8-42F9-2899E603C932}"/>
                </a:ext>
              </a:extLst>
            </p:cNvPr>
            <p:cNvSpPr/>
            <p:nvPr/>
          </p:nvSpPr>
          <p:spPr>
            <a:xfrm rot="16200000">
              <a:off x="4431602" y="301063"/>
              <a:ext cx="216000" cy="2520000"/>
            </a:xfrm>
            <a:prstGeom prst="round2DiagRect">
              <a:avLst/>
            </a:prstGeom>
            <a:solidFill>
              <a:srgbClr val="2869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Konfigurationen</a:t>
              </a:r>
            </a:p>
          </p:txBody>
        </p: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C2B4402C-CF5C-01B4-9901-A20CCE78E81C}"/>
                </a:ext>
              </a:extLst>
            </p:cNvPr>
            <p:cNvCxnSpPr/>
            <p:nvPr/>
          </p:nvCxnSpPr>
          <p:spPr>
            <a:xfrm>
              <a:off x="4539602" y="1669334"/>
              <a:ext cx="0" cy="3245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Diagonal liegende Ecken des Rechtecks abrunden 8">
              <a:extLst>
                <a:ext uri="{FF2B5EF4-FFF2-40B4-BE49-F238E27FC236}">
                  <a16:creationId xmlns:a16="http://schemas.microsoft.com/office/drawing/2014/main" id="{2EBFD5CF-2A0D-417B-F07A-D7DF928E5FD2}"/>
                </a:ext>
              </a:extLst>
            </p:cNvPr>
            <p:cNvSpPr/>
            <p:nvPr/>
          </p:nvSpPr>
          <p:spPr>
            <a:xfrm rot="16200000">
              <a:off x="4431602" y="842179"/>
              <a:ext cx="216000" cy="2520000"/>
            </a:xfrm>
            <a:prstGeom prst="round2DiagRect">
              <a:avLst/>
            </a:prstGeom>
            <a:solidFill>
              <a:srgbClr val="2869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TWAI-Driver installieren &amp; starten</a:t>
              </a:r>
            </a:p>
          </p:txBody>
        </p:sp>
        <p:sp>
          <p:nvSpPr>
            <p:cNvPr id="31" name="Diagonal liegende Ecken des Rechtecks abrunden 10">
              <a:extLst>
                <a:ext uri="{FF2B5EF4-FFF2-40B4-BE49-F238E27FC236}">
                  <a16:creationId xmlns:a16="http://schemas.microsoft.com/office/drawing/2014/main" id="{EE643D2A-DC51-E537-5DA5-4EDC1DBB8CC2}"/>
                </a:ext>
              </a:extLst>
            </p:cNvPr>
            <p:cNvSpPr/>
            <p:nvPr/>
          </p:nvSpPr>
          <p:spPr>
            <a:xfrm rot="16200000">
              <a:off x="4430820" y="1383024"/>
              <a:ext cx="216000" cy="2520000"/>
            </a:xfrm>
            <a:prstGeom prst="round2DiagRect">
              <a:avLst/>
            </a:prstGeom>
            <a:solidFill>
              <a:srgbClr val="2869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WiFi Task</a:t>
              </a:r>
            </a:p>
          </p:txBody>
        </p: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3B5FB688-9B3F-FA9C-CAC6-706A1B5652D4}"/>
                </a:ext>
              </a:extLst>
            </p:cNvPr>
            <p:cNvCxnSpPr/>
            <p:nvPr/>
          </p:nvCxnSpPr>
          <p:spPr>
            <a:xfrm>
              <a:off x="4539602" y="2210450"/>
              <a:ext cx="0" cy="3245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B491605B-2C08-FF25-5412-BB2EE9EB7122}"/>
                </a:ext>
              </a:extLst>
            </p:cNvPr>
            <p:cNvCxnSpPr/>
            <p:nvPr/>
          </p:nvCxnSpPr>
          <p:spPr>
            <a:xfrm>
              <a:off x="4539602" y="2751566"/>
              <a:ext cx="0" cy="3245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57F875D8-CE3D-FA28-F0B6-1C9EDE64BD24}"/>
                </a:ext>
              </a:extLst>
            </p:cNvPr>
            <p:cNvCxnSpPr/>
            <p:nvPr/>
          </p:nvCxnSpPr>
          <p:spPr>
            <a:xfrm>
              <a:off x="4539602" y="1128792"/>
              <a:ext cx="0" cy="324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lussdiagramm: Grenzstelle 34">
              <a:extLst>
                <a:ext uri="{FF2B5EF4-FFF2-40B4-BE49-F238E27FC236}">
                  <a16:creationId xmlns:a16="http://schemas.microsoft.com/office/drawing/2014/main" id="{BC9D52EE-5A92-3749-3CD2-A1D8ED8D90AF}"/>
                </a:ext>
              </a:extLst>
            </p:cNvPr>
            <p:cNvSpPr/>
            <p:nvPr/>
          </p:nvSpPr>
          <p:spPr>
            <a:xfrm>
              <a:off x="4178036" y="3619387"/>
              <a:ext cx="720000" cy="216000"/>
            </a:xfrm>
            <a:prstGeom prst="flowChartTermina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Ende</a:t>
              </a:r>
            </a:p>
          </p:txBody>
        </p:sp>
        <p:sp>
          <p:nvSpPr>
            <p:cNvPr id="36" name="Flussdiagramm: Grenzstelle 35">
              <a:extLst>
                <a:ext uri="{FF2B5EF4-FFF2-40B4-BE49-F238E27FC236}">
                  <a16:creationId xmlns:a16="http://schemas.microsoft.com/office/drawing/2014/main" id="{1D8A1640-89ED-A949-F51F-4B6293D978F4}"/>
                </a:ext>
              </a:extLst>
            </p:cNvPr>
            <p:cNvSpPr/>
            <p:nvPr/>
          </p:nvSpPr>
          <p:spPr>
            <a:xfrm>
              <a:off x="4179602" y="912521"/>
              <a:ext cx="720000" cy="216000"/>
            </a:xfrm>
            <a:prstGeom prst="flowChartTermina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  <a:endParaRPr lang="de-DE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Diagonal liegende Ecken des Rechtecks abrunden 20">
              <a:extLst>
                <a:ext uri="{FF2B5EF4-FFF2-40B4-BE49-F238E27FC236}">
                  <a16:creationId xmlns:a16="http://schemas.microsoft.com/office/drawing/2014/main" id="{4AA07FAA-717C-2682-2438-F2A10E246186}"/>
                </a:ext>
              </a:extLst>
            </p:cNvPr>
            <p:cNvSpPr/>
            <p:nvPr/>
          </p:nvSpPr>
          <p:spPr>
            <a:xfrm rot="16200000">
              <a:off x="6074503" y="2430813"/>
              <a:ext cx="216000" cy="1512000"/>
            </a:xfrm>
            <a:prstGeom prst="round2DiagRect">
              <a:avLst/>
            </a:prstGeom>
            <a:solidFill>
              <a:srgbClr val="2869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Control Task</a:t>
              </a:r>
            </a:p>
          </p:txBody>
        </p:sp>
        <p:sp>
          <p:nvSpPr>
            <p:cNvPr id="38" name="Diagonal liegende Ecken des Rechtecks abrunden 20">
              <a:extLst>
                <a:ext uri="{FF2B5EF4-FFF2-40B4-BE49-F238E27FC236}">
                  <a16:creationId xmlns:a16="http://schemas.microsoft.com/office/drawing/2014/main" id="{C830E5D9-E38B-6433-2B48-BACDD1B82172}"/>
                </a:ext>
              </a:extLst>
            </p:cNvPr>
            <p:cNvSpPr/>
            <p:nvPr/>
          </p:nvSpPr>
          <p:spPr>
            <a:xfrm rot="16200000">
              <a:off x="2785571" y="2430813"/>
              <a:ext cx="216000" cy="1512000"/>
            </a:xfrm>
            <a:prstGeom prst="round2DiagRect">
              <a:avLst/>
            </a:prstGeom>
            <a:solidFill>
              <a:srgbClr val="2869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TWAI </a:t>
              </a:r>
              <a:r>
                <a:rPr lang="de-DE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Transmit</a:t>
              </a:r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 Task</a:t>
              </a:r>
            </a:p>
          </p:txBody>
        </p:sp>
        <p:sp>
          <p:nvSpPr>
            <p:cNvPr id="39" name="Diagonal liegende Ecken des Rechtecks abrunden 20">
              <a:extLst>
                <a:ext uri="{FF2B5EF4-FFF2-40B4-BE49-F238E27FC236}">
                  <a16:creationId xmlns:a16="http://schemas.microsoft.com/office/drawing/2014/main" id="{884D59D7-4708-761D-D875-AA900CBABDC2}"/>
                </a:ext>
              </a:extLst>
            </p:cNvPr>
            <p:cNvSpPr/>
            <p:nvPr/>
          </p:nvSpPr>
          <p:spPr>
            <a:xfrm rot="16200000">
              <a:off x="4430037" y="2433193"/>
              <a:ext cx="216000" cy="1512000"/>
            </a:xfrm>
            <a:prstGeom prst="round2DiagRect">
              <a:avLst/>
            </a:prstGeom>
            <a:solidFill>
              <a:srgbClr val="2869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TWAI </a:t>
              </a:r>
              <a:r>
                <a:rPr lang="de-DE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Receive</a:t>
              </a:r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 Task</a:t>
              </a:r>
            </a:p>
          </p:txBody>
        </p:sp>
        <p:cxnSp>
          <p:nvCxnSpPr>
            <p:cNvPr id="40" name="Verbinder: gewinkelt 39">
              <a:extLst>
                <a:ext uri="{FF2B5EF4-FFF2-40B4-BE49-F238E27FC236}">
                  <a16:creationId xmlns:a16="http://schemas.microsoft.com/office/drawing/2014/main" id="{1A6EE3B1-99E3-0121-26AE-FC29E969916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195576" y="2091886"/>
              <a:ext cx="330170" cy="1643683"/>
            </a:xfrm>
            <a:prstGeom prst="bentConnector5">
              <a:avLst>
                <a:gd name="adj1" fmla="val 38224"/>
                <a:gd name="adj2" fmla="val 164"/>
                <a:gd name="adj3" fmla="val 3797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C197640B-C444-F7B4-91C1-FAB34D729DC8}"/>
                </a:ext>
              </a:extLst>
            </p:cNvPr>
            <p:cNvCxnSpPr/>
            <p:nvPr/>
          </p:nvCxnSpPr>
          <p:spPr>
            <a:xfrm>
              <a:off x="4538036" y="3294813"/>
              <a:ext cx="0" cy="3245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Verbinder: gewinkelt 41">
              <a:extLst>
                <a:ext uri="{FF2B5EF4-FFF2-40B4-BE49-F238E27FC236}">
                  <a16:creationId xmlns:a16="http://schemas.microsoft.com/office/drawing/2014/main" id="{D7E71866-21CA-D347-61B0-7D566BC0BD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49544" y="2091594"/>
              <a:ext cx="330170" cy="1643683"/>
            </a:xfrm>
            <a:prstGeom prst="bentConnector5">
              <a:avLst>
                <a:gd name="adj1" fmla="val 38224"/>
                <a:gd name="adj2" fmla="val 164"/>
                <a:gd name="adj3" fmla="val 3797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Verbinder: gewinkelt 42">
              <a:extLst>
                <a:ext uri="{FF2B5EF4-FFF2-40B4-BE49-F238E27FC236}">
                  <a16:creationId xmlns:a16="http://schemas.microsoft.com/office/drawing/2014/main" id="{70B07DB9-E232-DC4B-8B7C-C5C1F5E1B2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5400000">
              <a:off x="5314095" y="2534979"/>
              <a:ext cx="108575" cy="1628243"/>
            </a:xfrm>
            <a:prstGeom prst="bentConnector4">
              <a:avLst>
                <a:gd name="adj1" fmla="val 100887"/>
                <a:gd name="adj2" fmla="val 9558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Verbinder: gewinkelt 43">
              <a:extLst>
                <a:ext uri="{FF2B5EF4-FFF2-40B4-BE49-F238E27FC236}">
                  <a16:creationId xmlns:a16="http://schemas.microsoft.com/office/drawing/2014/main" id="{F865944E-6C56-A7E2-2640-47BBA60EEE9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653403" y="2536458"/>
              <a:ext cx="108575" cy="1628243"/>
            </a:xfrm>
            <a:prstGeom prst="bentConnector4">
              <a:avLst>
                <a:gd name="adj1" fmla="val 100887"/>
                <a:gd name="adj2" fmla="val 9558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7321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09627B8-E330-8A67-ED08-02461CD6D4E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6FB46C-D1AD-B50B-0109-AD1B56CAC751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Hochschule Karlsruhe 		Enes M. Özcan, Maximilian Polevka – CAN Interface für ESP32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2ED36D2-C417-D4A3-F403-3399608F878F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1189108-42F6-53A7-7C13-371E8F6E90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Software: Tasks (1)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93668BA-8DEB-A516-7E30-690AB5798C6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F4164A4-6254-DE70-5983-A20741013EA4}"/>
              </a:ext>
            </a:extLst>
          </p:cNvPr>
          <p:cNvSpPr txBox="1"/>
          <p:nvPr/>
        </p:nvSpPr>
        <p:spPr>
          <a:xfrm>
            <a:off x="1805152" y="1655379"/>
            <a:ext cx="914400" cy="914400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endParaRPr lang="de-DE" sz="2500" dirty="0" err="1">
              <a:latin typeface="Calibri" pitchFamily="2" charset="77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F05676D-FD57-18CF-7FA4-DFE791569F9A}"/>
              </a:ext>
            </a:extLst>
          </p:cNvPr>
          <p:cNvSpPr txBox="1"/>
          <p:nvPr/>
        </p:nvSpPr>
        <p:spPr>
          <a:xfrm>
            <a:off x="2481346" y="761265"/>
            <a:ext cx="1363717" cy="433552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2600" dirty="0">
                <a:latin typeface="Calibri" pitchFamily="2" charset="77"/>
              </a:rPr>
              <a:t>WiFi Task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C6D8E4C-07EC-8BA6-DEDC-983EFA1A7F6F}"/>
              </a:ext>
            </a:extLst>
          </p:cNvPr>
          <p:cNvSpPr txBox="1"/>
          <p:nvPr/>
        </p:nvSpPr>
        <p:spPr>
          <a:xfrm>
            <a:off x="8346939" y="764832"/>
            <a:ext cx="1688369" cy="433552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r>
              <a:rPr lang="de-DE" sz="2600" dirty="0">
                <a:latin typeface="Calibri" pitchFamily="2" charset="77"/>
              </a:rPr>
              <a:t>Control Task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1B81BBD-6AB0-14C7-5BAF-D34C8187D8DD}"/>
              </a:ext>
            </a:extLst>
          </p:cNvPr>
          <p:cNvGrpSpPr/>
          <p:nvPr/>
        </p:nvGrpSpPr>
        <p:grpSpPr>
          <a:xfrm>
            <a:off x="7930732" y="1271950"/>
            <a:ext cx="2520782" cy="2381327"/>
            <a:chOff x="3278820" y="912521"/>
            <a:chExt cx="2520782" cy="2381327"/>
          </a:xfrm>
        </p:grpSpPr>
        <p:sp>
          <p:nvSpPr>
            <p:cNvPr id="24" name="Diagonal liegende Ecken des Rechtecks abrunden 4">
              <a:extLst>
                <a:ext uri="{FF2B5EF4-FFF2-40B4-BE49-F238E27FC236}">
                  <a16:creationId xmlns:a16="http://schemas.microsoft.com/office/drawing/2014/main" id="{D9A33D25-FE2B-F791-70FF-A097B841371F}"/>
                </a:ext>
              </a:extLst>
            </p:cNvPr>
            <p:cNvSpPr/>
            <p:nvPr/>
          </p:nvSpPr>
          <p:spPr>
            <a:xfrm rot="16200000">
              <a:off x="4431602" y="301063"/>
              <a:ext cx="216000" cy="2520000"/>
            </a:xfrm>
            <a:prstGeom prst="round2DiagRect">
              <a:avLst/>
            </a:prstGeom>
            <a:solidFill>
              <a:srgbClr val="2869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ADCs Abfrage </a:t>
              </a:r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030595DA-8F01-7737-B7D5-4562C55EC967}"/>
                </a:ext>
              </a:extLst>
            </p:cNvPr>
            <p:cNvCxnSpPr/>
            <p:nvPr/>
          </p:nvCxnSpPr>
          <p:spPr>
            <a:xfrm>
              <a:off x="4539602" y="1669334"/>
              <a:ext cx="0" cy="3245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Diagonal liegende Ecken des Rechtecks abrunden 8">
              <a:extLst>
                <a:ext uri="{FF2B5EF4-FFF2-40B4-BE49-F238E27FC236}">
                  <a16:creationId xmlns:a16="http://schemas.microsoft.com/office/drawing/2014/main" id="{B4D1AA88-93FA-DDF1-2EF4-F520B5F9135D}"/>
                </a:ext>
              </a:extLst>
            </p:cNvPr>
            <p:cNvSpPr/>
            <p:nvPr/>
          </p:nvSpPr>
          <p:spPr>
            <a:xfrm rot="16200000">
              <a:off x="4431602" y="842179"/>
              <a:ext cx="216000" cy="2520000"/>
            </a:xfrm>
            <a:prstGeom prst="round2DiagRect">
              <a:avLst/>
            </a:prstGeom>
            <a:solidFill>
              <a:srgbClr val="2869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TWAI Status Abfrage &amp; Ausgabe</a:t>
              </a:r>
            </a:p>
          </p:txBody>
        </p:sp>
        <p:sp>
          <p:nvSpPr>
            <p:cNvPr id="27" name="Diagonal liegende Ecken des Rechtecks abrunden 10">
              <a:extLst>
                <a:ext uri="{FF2B5EF4-FFF2-40B4-BE49-F238E27FC236}">
                  <a16:creationId xmlns:a16="http://schemas.microsoft.com/office/drawing/2014/main" id="{09813309-4DB9-397A-EA76-4F3378BB463F}"/>
                </a:ext>
              </a:extLst>
            </p:cNvPr>
            <p:cNvSpPr/>
            <p:nvPr/>
          </p:nvSpPr>
          <p:spPr>
            <a:xfrm rot="16200000">
              <a:off x="4430820" y="1383024"/>
              <a:ext cx="216000" cy="2520000"/>
            </a:xfrm>
            <a:prstGeom prst="round2DiagRect">
              <a:avLst/>
            </a:prstGeom>
            <a:solidFill>
              <a:srgbClr val="2869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TWAI Alerts Abfrage &amp; Ausgabe</a:t>
              </a:r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133DA98A-4ADC-DDAB-DCA7-E068877C7644}"/>
                </a:ext>
              </a:extLst>
            </p:cNvPr>
            <p:cNvCxnSpPr/>
            <p:nvPr/>
          </p:nvCxnSpPr>
          <p:spPr>
            <a:xfrm>
              <a:off x="4539602" y="2210450"/>
              <a:ext cx="0" cy="3245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56226472-E7BB-012F-2CD6-1B4476AB2573}"/>
                </a:ext>
              </a:extLst>
            </p:cNvPr>
            <p:cNvCxnSpPr/>
            <p:nvPr/>
          </p:nvCxnSpPr>
          <p:spPr>
            <a:xfrm>
              <a:off x="4539602" y="1128792"/>
              <a:ext cx="0" cy="324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lussdiagramm: Grenzstelle 29">
              <a:extLst>
                <a:ext uri="{FF2B5EF4-FFF2-40B4-BE49-F238E27FC236}">
                  <a16:creationId xmlns:a16="http://schemas.microsoft.com/office/drawing/2014/main" id="{58DD944E-20BA-930E-5848-DBC1870D9E83}"/>
                </a:ext>
              </a:extLst>
            </p:cNvPr>
            <p:cNvSpPr/>
            <p:nvPr/>
          </p:nvSpPr>
          <p:spPr>
            <a:xfrm>
              <a:off x="4178820" y="3077848"/>
              <a:ext cx="720000" cy="216000"/>
            </a:xfrm>
            <a:prstGeom prst="flowChartTermina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Ende</a:t>
              </a:r>
            </a:p>
          </p:txBody>
        </p:sp>
        <p:sp>
          <p:nvSpPr>
            <p:cNvPr id="31" name="Flussdiagramm: Grenzstelle 30">
              <a:extLst>
                <a:ext uri="{FF2B5EF4-FFF2-40B4-BE49-F238E27FC236}">
                  <a16:creationId xmlns:a16="http://schemas.microsoft.com/office/drawing/2014/main" id="{075F637A-D3F6-31ED-D8D4-D51818B5C5AF}"/>
                </a:ext>
              </a:extLst>
            </p:cNvPr>
            <p:cNvSpPr/>
            <p:nvPr/>
          </p:nvSpPr>
          <p:spPr>
            <a:xfrm>
              <a:off x="4179602" y="912521"/>
              <a:ext cx="720000" cy="216000"/>
            </a:xfrm>
            <a:prstGeom prst="flowChartTermina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  <a:endParaRPr lang="de-DE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93DAA373-7CB6-E7A0-451E-BDB205CD8335}"/>
                </a:ext>
              </a:extLst>
            </p:cNvPr>
            <p:cNvCxnSpPr/>
            <p:nvPr/>
          </p:nvCxnSpPr>
          <p:spPr>
            <a:xfrm>
              <a:off x="4538977" y="2751025"/>
              <a:ext cx="0" cy="3245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1AB5DA1E-4121-113F-9FF3-D628E34D85F4}"/>
              </a:ext>
            </a:extLst>
          </p:cNvPr>
          <p:cNvGrpSpPr/>
          <p:nvPr/>
        </p:nvGrpSpPr>
        <p:grpSpPr>
          <a:xfrm>
            <a:off x="396225" y="1274796"/>
            <a:ext cx="6824887" cy="4544347"/>
            <a:chOff x="1791113" y="1013063"/>
            <a:chExt cx="6824887" cy="4544347"/>
          </a:xfrm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00E65346-8A69-304C-FA43-6572A659DE77}"/>
                </a:ext>
              </a:extLst>
            </p:cNvPr>
            <p:cNvGrpSpPr/>
            <p:nvPr/>
          </p:nvGrpSpPr>
          <p:grpSpPr>
            <a:xfrm>
              <a:off x="1791113" y="1013063"/>
              <a:ext cx="4304887" cy="4544347"/>
              <a:chOff x="1887087" y="287681"/>
              <a:chExt cx="4304887" cy="4544347"/>
            </a:xfrm>
          </p:grpSpPr>
          <p:sp>
            <p:nvSpPr>
              <p:cNvPr id="45" name="Diagonal liegende Ecken des Rechtecks abrunden 4">
                <a:extLst>
                  <a:ext uri="{FF2B5EF4-FFF2-40B4-BE49-F238E27FC236}">
                    <a16:creationId xmlns:a16="http://schemas.microsoft.com/office/drawing/2014/main" id="{5BF9A182-AD38-DCFF-3DCA-91F349154848}"/>
                  </a:ext>
                </a:extLst>
              </p:cNvPr>
              <p:cNvSpPr/>
              <p:nvPr/>
            </p:nvSpPr>
            <p:spPr>
              <a:xfrm rot="16200000">
                <a:off x="4500182" y="-323777"/>
                <a:ext cx="216000" cy="2520000"/>
              </a:xfrm>
              <a:prstGeom prst="round2DiagRect">
                <a:avLst/>
              </a:prstGeom>
              <a:solidFill>
                <a:srgbClr val="2869A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Initialisierung</a:t>
                </a:r>
              </a:p>
            </p:txBody>
          </p:sp>
          <p:sp>
            <p:nvSpPr>
              <p:cNvPr id="46" name="Diagonal liegende Ecken des Rechtecks abrunden 8">
                <a:extLst>
                  <a:ext uri="{FF2B5EF4-FFF2-40B4-BE49-F238E27FC236}">
                    <a16:creationId xmlns:a16="http://schemas.microsoft.com/office/drawing/2014/main" id="{DDA14184-5636-62E8-0683-EB2877CF98B5}"/>
                  </a:ext>
                </a:extLst>
              </p:cNvPr>
              <p:cNvSpPr/>
              <p:nvPr/>
            </p:nvSpPr>
            <p:spPr>
              <a:xfrm rot="16200000">
                <a:off x="4499400" y="851755"/>
                <a:ext cx="216000" cy="2520000"/>
              </a:xfrm>
              <a:prstGeom prst="round2DiagRect">
                <a:avLst/>
              </a:prstGeom>
              <a:solidFill>
                <a:srgbClr val="2869A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Server starten</a:t>
                </a:r>
              </a:p>
            </p:txBody>
          </p:sp>
          <p:sp>
            <p:nvSpPr>
              <p:cNvPr id="47" name="Diagonal liegende Ecken des Rechtecks abrunden 10">
                <a:extLst>
                  <a:ext uri="{FF2B5EF4-FFF2-40B4-BE49-F238E27FC236}">
                    <a16:creationId xmlns:a16="http://schemas.microsoft.com/office/drawing/2014/main" id="{F6489B34-8632-B13E-06C8-DFB5496D7B0C}"/>
                  </a:ext>
                </a:extLst>
              </p:cNvPr>
              <p:cNvSpPr/>
              <p:nvPr/>
            </p:nvSpPr>
            <p:spPr>
              <a:xfrm rot="16200000">
                <a:off x="3039087" y="319112"/>
                <a:ext cx="216000" cy="2520000"/>
              </a:xfrm>
              <a:prstGeom prst="round2DiagRect">
                <a:avLst/>
              </a:prstGeom>
              <a:solidFill>
                <a:srgbClr val="2869A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Access Point verbinden</a:t>
                </a:r>
              </a:p>
            </p:txBody>
          </p:sp>
          <p:sp>
            <p:nvSpPr>
              <p:cNvPr id="48" name="Diagonal liegende Ecken des Rechtecks abrunden 12">
                <a:extLst>
                  <a:ext uri="{FF2B5EF4-FFF2-40B4-BE49-F238E27FC236}">
                    <a16:creationId xmlns:a16="http://schemas.microsoft.com/office/drawing/2014/main" id="{CA624F23-7C19-19C4-D231-F0857F6F9A9D}"/>
                  </a:ext>
                </a:extLst>
              </p:cNvPr>
              <p:cNvSpPr/>
              <p:nvPr/>
            </p:nvSpPr>
            <p:spPr>
              <a:xfrm rot="16200000">
                <a:off x="4507779" y="1302882"/>
                <a:ext cx="216000" cy="2520000"/>
              </a:xfrm>
              <a:prstGeom prst="round2DiagRect">
                <a:avLst/>
              </a:prstGeom>
              <a:solidFill>
                <a:srgbClr val="2869A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Gerät mit Access Point verbinden</a:t>
                </a:r>
              </a:p>
            </p:txBody>
          </p:sp>
          <p:sp>
            <p:nvSpPr>
              <p:cNvPr id="49" name="Diagonal liegende Ecken des Rechtecks abrunden 14">
                <a:extLst>
                  <a:ext uri="{FF2B5EF4-FFF2-40B4-BE49-F238E27FC236}">
                    <a16:creationId xmlns:a16="http://schemas.microsoft.com/office/drawing/2014/main" id="{10ACBC0A-AC7D-E780-521D-0E34D4F426A1}"/>
                  </a:ext>
                </a:extLst>
              </p:cNvPr>
              <p:cNvSpPr/>
              <p:nvPr/>
            </p:nvSpPr>
            <p:spPr>
              <a:xfrm rot="16200000">
                <a:off x="4499400" y="1840687"/>
                <a:ext cx="216000" cy="2520000"/>
              </a:xfrm>
              <a:prstGeom prst="round2DiagRect">
                <a:avLst/>
              </a:prstGeom>
              <a:solidFill>
                <a:srgbClr val="2869A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Öffnen der Webseite</a:t>
                </a:r>
              </a:p>
            </p:txBody>
          </p:sp>
          <p:cxnSp>
            <p:nvCxnSpPr>
              <p:cNvPr id="50" name="Gerade Verbindung mit Pfeil 49">
                <a:extLst>
                  <a:ext uri="{FF2B5EF4-FFF2-40B4-BE49-F238E27FC236}">
                    <a16:creationId xmlns:a16="http://schemas.microsoft.com/office/drawing/2014/main" id="{F5AB5286-83E2-9C3D-3276-9ACCBB73E252}"/>
                  </a:ext>
                </a:extLst>
              </p:cNvPr>
              <p:cNvCxnSpPr/>
              <p:nvPr/>
            </p:nvCxnSpPr>
            <p:spPr>
              <a:xfrm>
                <a:off x="4608182" y="2667842"/>
                <a:ext cx="0" cy="32457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A3FC638C-B2AE-E5E6-B85A-CF1B3C26F7CB}"/>
                  </a:ext>
                </a:extLst>
              </p:cNvPr>
              <p:cNvCxnSpPr/>
              <p:nvPr/>
            </p:nvCxnSpPr>
            <p:spPr>
              <a:xfrm>
                <a:off x="4608182" y="3208958"/>
                <a:ext cx="0" cy="32457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Diagonal liegende Ecken des Rechtecks abrunden 20">
                <a:extLst>
                  <a:ext uri="{FF2B5EF4-FFF2-40B4-BE49-F238E27FC236}">
                    <a16:creationId xmlns:a16="http://schemas.microsoft.com/office/drawing/2014/main" id="{7E8DD2E7-FEC7-EF0C-E89F-2BF32E30F7B8}"/>
                  </a:ext>
                </a:extLst>
              </p:cNvPr>
              <p:cNvSpPr/>
              <p:nvPr/>
            </p:nvSpPr>
            <p:spPr>
              <a:xfrm rot="16200000">
                <a:off x="4500182" y="2381803"/>
                <a:ext cx="216000" cy="2520000"/>
              </a:xfrm>
              <a:prstGeom prst="round2DiagRect">
                <a:avLst/>
              </a:prstGeom>
              <a:solidFill>
                <a:srgbClr val="2869A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Char </a:t>
                </a:r>
                <a:r>
                  <a:rPr lang="de-DE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file</a:t>
                </a:r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befüllen</a:t>
                </a:r>
              </a:p>
            </p:txBody>
          </p:sp>
          <p:cxnSp>
            <p:nvCxnSpPr>
              <p:cNvPr id="53" name="Gerade Verbindung mit Pfeil 52">
                <a:extLst>
                  <a:ext uri="{FF2B5EF4-FFF2-40B4-BE49-F238E27FC236}">
                    <a16:creationId xmlns:a16="http://schemas.microsoft.com/office/drawing/2014/main" id="{4EC26B1C-E583-D887-0900-C3406AE253E8}"/>
                  </a:ext>
                </a:extLst>
              </p:cNvPr>
              <p:cNvCxnSpPr/>
              <p:nvPr/>
            </p:nvCxnSpPr>
            <p:spPr>
              <a:xfrm>
                <a:off x="4608182" y="503952"/>
                <a:ext cx="0" cy="3240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FBBC987E-3FEE-9364-0E8D-F30CFB16F172}"/>
                  </a:ext>
                </a:extLst>
              </p:cNvPr>
              <p:cNvCxnSpPr/>
              <p:nvPr/>
            </p:nvCxnSpPr>
            <p:spPr>
              <a:xfrm>
                <a:off x="4608182" y="3750074"/>
                <a:ext cx="0" cy="32457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Flussdiagramm: Grenzstelle 54">
                <a:extLst>
                  <a:ext uri="{FF2B5EF4-FFF2-40B4-BE49-F238E27FC236}">
                    <a16:creationId xmlns:a16="http://schemas.microsoft.com/office/drawing/2014/main" id="{34F1C1D4-25B8-6A3C-0D83-4ED70508CE3D}"/>
                  </a:ext>
                </a:extLst>
              </p:cNvPr>
              <p:cNvSpPr/>
              <p:nvPr/>
            </p:nvSpPr>
            <p:spPr>
              <a:xfrm>
                <a:off x="4248182" y="4616028"/>
                <a:ext cx="720000" cy="216000"/>
              </a:xfrm>
              <a:prstGeom prst="flowChartTermina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Ende</a:t>
                </a:r>
              </a:p>
            </p:txBody>
          </p:sp>
          <p:sp>
            <p:nvSpPr>
              <p:cNvPr id="56" name="Flussdiagramm: Grenzstelle 55">
                <a:extLst>
                  <a:ext uri="{FF2B5EF4-FFF2-40B4-BE49-F238E27FC236}">
                    <a16:creationId xmlns:a16="http://schemas.microsoft.com/office/drawing/2014/main" id="{3672647C-C301-38B0-5F74-6882E49530E1}"/>
                  </a:ext>
                </a:extLst>
              </p:cNvPr>
              <p:cNvSpPr/>
              <p:nvPr/>
            </p:nvSpPr>
            <p:spPr>
              <a:xfrm>
                <a:off x="4248182" y="287681"/>
                <a:ext cx="720000" cy="216000"/>
              </a:xfrm>
              <a:prstGeom prst="flowChartTermina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  <a:endParaRPr lang="de-DE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7" name="Gerade Verbindung mit Pfeil 56">
                <a:extLst>
                  <a:ext uri="{FF2B5EF4-FFF2-40B4-BE49-F238E27FC236}">
                    <a16:creationId xmlns:a16="http://schemas.microsoft.com/office/drawing/2014/main" id="{E8A02ABC-2AB5-E409-32F4-DB5051B471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6029687" y="4020631"/>
                <a:ext cx="0" cy="32457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Diagonal liegende Ecken des Rechtecks abrunden 20">
                <a:extLst>
                  <a:ext uri="{FF2B5EF4-FFF2-40B4-BE49-F238E27FC236}">
                    <a16:creationId xmlns:a16="http://schemas.microsoft.com/office/drawing/2014/main" id="{12CC7916-BAA1-D84C-5AEF-A4B6E9BDBCB2}"/>
                  </a:ext>
                </a:extLst>
              </p:cNvPr>
              <p:cNvSpPr/>
              <p:nvPr/>
            </p:nvSpPr>
            <p:spPr>
              <a:xfrm rot="16200000">
                <a:off x="4500182" y="2922919"/>
                <a:ext cx="216000" cy="2520000"/>
              </a:xfrm>
              <a:prstGeom prst="round2DiagRect">
                <a:avLst/>
              </a:prstGeom>
              <a:solidFill>
                <a:srgbClr val="2869A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de-DE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Send Website</a:t>
                </a:r>
              </a:p>
            </p:txBody>
          </p:sp>
          <p:cxnSp>
            <p:nvCxnSpPr>
              <p:cNvPr id="59" name="Gerade Verbindung mit Pfeil 58">
                <a:extLst>
                  <a:ext uri="{FF2B5EF4-FFF2-40B4-BE49-F238E27FC236}">
                    <a16:creationId xmlns:a16="http://schemas.microsoft.com/office/drawing/2014/main" id="{10591E91-5D15-7D0B-B2F9-23F2563B7191}"/>
                  </a:ext>
                </a:extLst>
              </p:cNvPr>
              <p:cNvCxnSpPr/>
              <p:nvPr/>
            </p:nvCxnSpPr>
            <p:spPr>
              <a:xfrm>
                <a:off x="4608182" y="4291190"/>
                <a:ext cx="0" cy="32457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Verbinder: gewinkelt 59">
                <a:extLst>
                  <a:ext uri="{FF2B5EF4-FFF2-40B4-BE49-F238E27FC236}">
                    <a16:creationId xmlns:a16="http://schemas.microsoft.com/office/drawing/2014/main" id="{E5641A21-FFBD-9BA7-10E5-DF797EC05B6A}"/>
                  </a:ext>
                </a:extLst>
              </p:cNvPr>
              <p:cNvCxnSpPr>
                <a:cxnSpLocks/>
                <a:endCxn id="52" idx="3"/>
              </p:cNvCxnSpPr>
              <p:nvPr/>
            </p:nvCxnSpPr>
            <p:spPr>
              <a:xfrm rot="10800000">
                <a:off x="3348183" y="3641804"/>
                <a:ext cx="1248051" cy="755149"/>
              </a:xfrm>
              <a:prstGeom prst="bentConnector3">
                <a:avLst>
                  <a:gd name="adj1" fmla="val 146088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Diagonal liegende Ecken des Rechtecks abrunden 10">
              <a:extLst>
                <a:ext uri="{FF2B5EF4-FFF2-40B4-BE49-F238E27FC236}">
                  <a16:creationId xmlns:a16="http://schemas.microsoft.com/office/drawing/2014/main" id="{65E4C330-361D-3C7B-EB41-85B203B9236B}"/>
                </a:ext>
              </a:extLst>
            </p:cNvPr>
            <p:cNvSpPr/>
            <p:nvPr/>
          </p:nvSpPr>
          <p:spPr>
            <a:xfrm rot="16200000">
              <a:off x="5944352" y="1048881"/>
              <a:ext cx="216000" cy="2520000"/>
            </a:xfrm>
            <a:prstGeom prst="round2DiagRect">
              <a:avLst/>
            </a:prstGeom>
            <a:solidFill>
              <a:srgbClr val="2869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Access Point erstellen</a:t>
              </a:r>
            </a:p>
          </p:txBody>
        </p:sp>
        <p:cxnSp>
          <p:nvCxnSpPr>
            <p:cNvPr id="36" name="Gerade Verbindung mit Pfeil 13">
              <a:extLst>
                <a:ext uri="{FF2B5EF4-FFF2-40B4-BE49-F238E27FC236}">
                  <a16:creationId xmlns:a16="http://schemas.microsoft.com/office/drawing/2014/main" id="{EE8A8EC5-8662-5497-DAC9-0827284B0844}"/>
                </a:ext>
              </a:extLst>
            </p:cNvPr>
            <p:cNvCxnSpPr>
              <a:cxnSpLocks/>
            </p:cNvCxnSpPr>
            <p:nvPr/>
          </p:nvCxnSpPr>
          <p:spPr>
            <a:xfrm>
              <a:off x="4546754" y="1976658"/>
              <a:ext cx="1505598" cy="217744"/>
            </a:xfrm>
            <a:prstGeom prst="bentConnector4">
              <a:avLst>
                <a:gd name="adj1" fmla="val 46413"/>
                <a:gd name="adj2" fmla="val -37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13">
              <a:extLst>
                <a:ext uri="{FF2B5EF4-FFF2-40B4-BE49-F238E27FC236}">
                  <a16:creationId xmlns:a16="http://schemas.microsoft.com/office/drawing/2014/main" id="{C02BDEC6-E63E-07D6-2DA9-572201DC67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1113" y="1976478"/>
              <a:ext cx="1505598" cy="217744"/>
            </a:xfrm>
            <a:prstGeom prst="bentConnector4">
              <a:avLst>
                <a:gd name="adj1" fmla="val 48382"/>
                <a:gd name="adj2" fmla="val -37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F4A86D82-40D6-85F8-0A1D-C366188C7574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4511426" y="2945137"/>
              <a:ext cx="634" cy="2351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Diagonal liegende Ecken des Rechtecks abrunden 10">
              <a:extLst>
                <a:ext uri="{FF2B5EF4-FFF2-40B4-BE49-F238E27FC236}">
                  <a16:creationId xmlns:a16="http://schemas.microsoft.com/office/drawing/2014/main" id="{DD4F4D8B-AEC2-CBC4-235F-A22ED5CA33BA}"/>
                </a:ext>
              </a:extLst>
            </p:cNvPr>
            <p:cNvSpPr/>
            <p:nvPr/>
          </p:nvSpPr>
          <p:spPr>
            <a:xfrm rot="16200000">
              <a:off x="7248000" y="3650168"/>
              <a:ext cx="216000" cy="2520000"/>
            </a:xfrm>
            <a:prstGeom prst="round2DiagRect">
              <a:avLst/>
            </a:prstGeom>
            <a:solidFill>
              <a:srgbClr val="2869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Eingabe auf Webseite</a:t>
              </a:r>
            </a:p>
          </p:txBody>
        </p: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42A73AE9-4498-A51B-B33D-B837F27B7B62}"/>
                </a:ext>
              </a:extLst>
            </p:cNvPr>
            <p:cNvCxnSpPr/>
            <p:nvPr/>
          </p:nvCxnSpPr>
          <p:spPr>
            <a:xfrm>
              <a:off x="5519741" y="2416881"/>
              <a:ext cx="0" cy="3245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9289EC07-8934-202A-839F-F9CEC472BAEE}"/>
                </a:ext>
              </a:extLst>
            </p:cNvPr>
            <p:cNvCxnSpPr/>
            <p:nvPr/>
          </p:nvCxnSpPr>
          <p:spPr>
            <a:xfrm>
              <a:off x="3808669" y="2404563"/>
              <a:ext cx="0" cy="3245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CFA43111-E95D-CA82-8E63-F561E92FC949}"/>
                </a:ext>
              </a:extLst>
            </p:cNvPr>
            <p:cNvCxnSpPr>
              <a:cxnSpLocks/>
            </p:cNvCxnSpPr>
            <p:nvPr/>
          </p:nvCxnSpPr>
          <p:spPr>
            <a:xfrm>
              <a:off x="4511426" y="1763798"/>
              <a:ext cx="0" cy="2286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Diagonal liegende Ecken des Rechtecks abrunden 8">
              <a:extLst>
                <a:ext uri="{FF2B5EF4-FFF2-40B4-BE49-F238E27FC236}">
                  <a16:creationId xmlns:a16="http://schemas.microsoft.com/office/drawing/2014/main" id="{2F9F9FCA-ACCA-BA53-3B33-94D52583EBF8}"/>
                </a:ext>
              </a:extLst>
            </p:cNvPr>
            <p:cNvSpPr/>
            <p:nvPr/>
          </p:nvSpPr>
          <p:spPr>
            <a:xfrm rot="16200000">
              <a:off x="7248000" y="4189410"/>
              <a:ext cx="216000" cy="2520000"/>
            </a:xfrm>
            <a:prstGeom prst="round2DiagRect">
              <a:avLst/>
            </a:prstGeom>
            <a:solidFill>
              <a:srgbClr val="2869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sz="1200">
                  <a:latin typeface="Arial" panose="020B0604020202020204" pitchFamily="34" charset="0"/>
                  <a:cs typeface="Arial" panose="020B0604020202020204" pitchFamily="34" charset="0"/>
                </a:rPr>
                <a:t>TWAI Transmit</a:t>
              </a:r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 Buffer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0242467-F2E5-C36B-1084-47C3D3E9B5E1}"/>
                </a:ext>
              </a:extLst>
            </p:cNvPr>
            <p:cNvCxnSpPr/>
            <p:nvPr/>
          </p:nvCxnSpPr>
          <p:spPr>
            <a:xfrm>
              <a:off x="7359708" y="5016572"/>
              <a:ext cx="0" cy="3245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0640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09627B8-E330-8A67-ED08-02461CD6D4E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6FB46C-D1AD-B50B-0109-AD1B56CAC751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Hochschule Karlsruhe 		Enes M. Özcan, Maximilian Polevka – CAN Interface für ESP32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2ED36D2-C417-D4A3-F403-3399608F878F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1189108-42F6-53A7-7C13-371E8F6E90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Software: Tasks (2)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93668BA-8DEB-A516-7E30-690AB5798C6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F4164A4-6254-DE70-5983-A20741013EA4}"/>
              </a:ext>
            </a:extLst>
          </p:cNvPr>
          <p:cNvSpPr txBox="1"/>
          <p:nvPr/>
        </p:nvSpPr>
        <p:spPr>
          <a:xfrm>
            <a:off x="1805152" y="1655379"/>
            <a:ext cx="914400" cy="914400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endParaRPr lang="de-DE" sz="2500" dirty="0" err="1">
              <a:latin typeface="Calibri" pitchFamily="2" charset="77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F05676D-FD57-18CF-7FA4-DFE791569F9A}"/>
              </a:ext>
            </a:extLst>
          </p:cNvPr>
          <p:cNvSpPr txBox="1"/>
          <p:nvPr/>
        </p:nvSpPr>
        <p:spPr>
          <a:xfrm>
            <a:off x="1706299" y="1263275"/>
            <a:ext cx="2613453" cy="433552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2600" dirty="0">
                <a:latin typeface="Calibri" pitchFamily="2" charset="77"/>
              </a:rPr>
              <a:t>TWAI </a:t>
            </a:r>
            <a:r>
              <a:rPr lang="de-DE" sz="2600" dirty="0" err="1">
                <a:latin typeface="Calibri" pitchFamily="2" charset="77"/>
              </a:rPr>
              <a:t>Transmit</a:t>
            </a:r>
            <a:r>
              <a:rPr lang="de-DE" sz="2600" dirty="0">
                <a:latin typeface="Calibri" pitchFamily="2" charset="77"/>
              </a:rPr>
              <a:t> Task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C6D8E4C-07EC-8BA6-DEDC-983EFA1A7F6F}"/>
              </a:ext>
            </a:extLst>
          </p:cNvPr>
          <p:cNvSpPr txBox="1"/>
          <p:nvPr/>
        </p:nvSpPr>
        <p:spPr>
          <a:xfrm>
            <a:off x="8173022" y="1263275"/>
            <a:ext cx="2520000" cy="433552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r>
              <a:rPr lang="de-DE" sz="2600" dirty="0">
                <a:latin typeface="Calibri" pitchFamily="2" charset="77"/>
              </a:rPr>
              <a:t>TWAI </a:t>
            </a:r>
            <a:r>
              <a:rPr lang="de-DE" sz="2600" dirty="0" err="1">
                <a:latin typeface="Calibri" pitchFamily="2" charset="77"/>
              </a:rPr>
              <a:t>Receive</a:t>
            </a:r>
            <a:r>
              <a:rPr lang="de-DE" sz="2600" dirty="0">
                <a:latin typeface="Calibri" pitchFamily="2" charset="77"/>
              </a:rPr>
              <a:t> Task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1396A99-2A4A-9CFD-9BE2-FA2BF9C71ED9}"/>
              </a:ext>
            </a:extLst>
          </p:cNvPr>
          <p:cNvGrpSpPr/>
          <p:nvPr/>
        </p:nvGrpSpPr>
        <p:grpSpPr>
          <a:xfrm>
            <a:off x="8172240" y="2157683"/>
            <a:ext cx="2520782" cy="2922327"/>
            <a:chOff x="3278820" y="912521"/>
            <a:chExt cx="2520782" cy="2922327"/>
          </a:xfrm>
        </p:grpSpPr>
        <p:sp>
          <p:nvSpPr>
            <p:cNvPr id="4" name="Diagonal liegende Ecken des Rechtecks abrunden 4">
              <a:extLst>
                <a:ext uri="{FF2B5EF4-FFF2-40B4-BE49-F238E27FC236}">
                  <a16:creationId xmlns:a16="http://schemas.microsoft.com/office/drawing/2014/main" id="{084BAF51-0124-26B8-83C6-407E25560260}"/>
                </a:ext>
              </a:extLst>
            </p:cNvPr>
            <p:cNvSpPr/>
            <p:nvPr/>
          </p:nvSpPr>
          <p:spPr>
            <a:xfrm rot="16200000">
              <a:off x="4431602" y="301063"/>
              <a:ext cx="216000" cy="2520000"/>
            </a:xfrm>
            <a:prstGeom prst="round2DiagRect">
              <a:avLst/>
            </a:prstGeom>
            <a:solidFill>
              <a:srgbClr val="2869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Nachricht in </a:t>
              </a:r>
              <a:r>
                <a:rPr lang="de-DE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Empfangsbuffer</a:t>
              </a:r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D048E086-E707-5464-E3AD-8ED57FF5F4F3}"/>
                </a:ext>
              </a:extLst>
            </p:cNvPr>
            <p:cNvCxnSpPr/>
            <p:nvPr/>
          </p:nvCxnSpPr>
          <p:spPr>
            <a:xfrm>
              <a:off x="4539602" y="1669334"/>
              <a:ext cx="0" cy="3245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Diagonal liegende Ecken des Rechtecks abrunden 8">
              <a:extLst>
                <a:ext uri="{FF2B5EF4-FFF2-40B4-BE49-F238E27FC236}">
                  <a16:creationId xmlns:a16="http://schemas.microsoft.com/office/drawing/2014/main" id="{4E7BC22B-2461-1CE9-7DC4-BB1D517A4D60}"/>
                </a:ext>
              </a:extLst>
            </p:cNvPr>
            <p:cNvSpPr/>
            <p:nvPr/>
          </p:nvSpPr>
          <p:spPr>
            <a:xfrm rot="16200000">
              <a:off x="4431602" y="842179"/>
              <a:ext cx="216000" cy="2520000"/>
            </a:xfrm>
            <a:prstGeom prst="round2DiagRect">
              <a:avLst/>
            </a:prstGeom>
            <a:solidFill>
              <a:srgbClr val="2869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UTF-8 oder OBD (Hex)?</a:t>
              </a:r>
            </a:p>
          </p:txBody>
        </p:sp>
        <p:sp>
          <p:nvSpPr>
            <p:cNvPr id="9" name="Diagonal liegende Ecken des Rechtecks abrunden 10">
              <a:extLst>
                <a:ext uri="{FF2B5EF4-FFF2-40B4-BE49-F238E27FC236}">
                  <a16:creationId xmlns:a16="http://schemas.microsoft.com/office/drawing/2014/main" id="{4426E3AB-68B6-6158-B4F3-1239BB1CCA4D}"/>
                </a:ext>
              </a:extLst>
            </p:cNvPr>
            <p:cNvSpPr/>
            <p:nvPr/>
          </p:nvSpPr>
          <p:spPr>
            <a:xfrm rot="16200000">
              <a:off x="4430820" y="1383024"/>
              <a:ext cx="216000" cy="2520000"/>
            </a:xfrm>
            <a:prstGeom prst="round2DiagRect">
              <a:avLst/>
            </a:prstGeom>
            <a:solidFill>
              <a:srgbClr val="2869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Receive</a:t>
              </a:r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 Buffer füllen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577C634A-56CC-E688-5500-DC07A70492C4}"/>
                </a:ext>
              </a:extLst>
            </p:cNvPr>
            <p:cNvCxnSpPr/>
            <p:nvPr/>
          </p:nvCxnSpPr>
          <p:spPr>
            <a:xfrm>
              <a:off x="4539602" y="2210450"/>
              <a:ext cx="0" cy="3245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7850E1E6-1E7D-3D25-D94A-D7A7AFF61C37}"/>
                </a:ext>
              </a:extLst>
            </p:cNvPr>
            <p:cNvCxnSpPr/>
            <p:nvPr/>
          </p:nvCxnSpPr>
          <p:spPr>
            <a:xfrm>
              <a:off x="4539602" y="2751566"/>
              <a:ext cx="0" cy="3245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51B0A92E-8FE8-E76D-8100-3445EC296745}"/>
                </a:ext>
              </a:extLst>
            </p:cNvPr>
            <p:cNvCxnSpPr/>
            <p:nvPr/>
          </p:nvCxnSpPr>
          <p:spPr>
            <a:xfrm>
              <a:off x="4539602" y="1128792"/>
              <a:ext cx="0" cy="324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lussdiagramm: Grenzstelle 14">
              <a:extLst>
                <a:ext uri="{FF2B5EF4-FFF2-40B4-BE49-F238E27FC236}">
                  <a16:creationId xmlns:a16="http://schemas.microsoft.com/office/drawing/2014/main" id="{DD967478-13EA-4F7A-BFD1-B60D2D15E2D8}"/>
                </a:ext>
              </a:extLst>
            </p:cNvPr>
            <p:cNvSpPr/>
            <p:nvPr/>
          </p:nvSpPr>
          <p:spPr>
            <a:xfrm>
              <a:off x="4179602" y="3618848"/>
              <a:ext cx="720000" cy="216000"/>
            </a:xfrm>
            <a:prstGeom prst="flowChartTermina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Ende</a:t>
              </a:r>
            </a:p>
          </p:txBody>
        </p:sp>
        <p:sp>
          <p:nvSpPr>
            <p:cNvPr id="16" name="Flussdiagramm: Grenzstelle 15">
              <a:extLst>
                <a:ext uri="{FF2B5EF4-FFF2-40B4-BE49-F238E27FC236}">
                  <a16:creationId xmlns:a16="http://schemas.microsoft.com/office/drawing/2014/main" id="{4C67BA6A-C859-1684-7007-FC558DFD734B}"/>
                </a:ext>
              </a:extLst>
            </p:cNvPr>
            <p:cNvSpPr/>
            <p:nvPr/>
          </p:nvSpPr>
          <p:spPr>
            <a:xfrm>
              <a:off x="4179602" y="912521"/>
              <a:ext cx="720000" cy="216000"/>
            </a:xfrm>
            <a:prstGeom prst="flowChartTermina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  <a:endParaRPr lang="de-DE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Diagonal liegende Ecken des Rechtecks abrunden 10">
              <a:extLst>
                <a:ext uri="{FF2B5EF4-FFF2-40B4-BE49-F238E27FC236}">
                  <a16:creationId xmlns:a16="http://schemas.microsoft.com/office/drawing/2014/main" id="{C4C3B741-4793-B0A3-776A-2207E0285E12}"/>
                </a:ext>
              </a:extLst>
            </p:cNvPr>
            <p:cNvSpPr/>
            <p:nvPr/>
          </p:nvSpPr>
          <p:spPr>
            <a:xfrm rot="16200000">
              <a:off x="4430820" y="1926272"/>
              <a:ext cx="216000" cy="2520000"/>
            </a:xfrm>
            <a:prstGeom prst="round2DiagRect">
              <a:avLst/>
            </a:prstGeom>
            <a:solidFill>
              <a:srgbClr val="2869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Semaphore geben</a:t>
              </a:r>
            </a:p>
          </p:txBody>
        </p: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4D0EBA79-C50E-25FA-5FAA-77060DE2685F}"/>
                </a:ext>
              </a:extLst>
            </p:cNvPr>
            <p:cNvCxnSpPr/>
            <p:nvPr/>
          </p:nvCxnSpPr>
          <p:spPr>
            <a:xfrm>
              <a:off x="4538820" y="3294273"/>
              <a:ext cx="0" cy="3245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9986F19-3662-9BC8-907E-35A9643365BB}"/>
              </a:ext>
            </a:extLst>
          </p:cNvPr>
          <p:cNvGrpSpPr/>
          <p:nvPr/>
        </p:nvGrpSpPr>
        <p:grpSpPr>
          <a:xfrm>
            <a:off x="1752634" y="2162045"/>
            <a:ext cx="2520782" cy="2922327"/>
            <a:chOff x="3278820" y="912521"/>
            <a:chExt cx="2520782" cy="2922327"/>
          </a:xfrm>
        </p:grpSpPr>
        <p:sp>
          <p:nvSpPr>
            <p:cNvPr id="33" name="Diagonal liegende Ecken des Rechtecks abrunden 4">
              <a:extLst>
                <a:ext uri="{FF2B5EF4-FFF2-40B4-BE49-F238E27FC236}">
                  <a16:creationId xmlns:a16="http://schemas.microsoft.com/office/drawing/2014/main" id="{EB7188AF-160E-9880-6554-B820601467F7}"/>
                </a:ext>
              </a:extLst>
            </p:cNvPr>
            <p:cNvSpPr/>
            <p:nvPr/>
          </p:nvSpPr>
          <p:spPr>
            <a:xfrm rot="16200000">
              <a:off x="4431602" y="301063"/>
              <a:ext cx="216000" cy="2520000"/>
            </a:xfrm>
            <a:prstGeom prst="round2DiagRect">
              <a:avLst/>
            </a:prstGeom>
            <a:solidFill>
              <a:srgbClr val="2869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UTF-8 oder OBD (Hex)?</a:t>
              </a:r>
            </a:p>
          </p:txBody>
        </p: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5A07CBAD-21A8-991E-3A85-D4DCF991F6BB}"/>
                </a:ext>
              </a:extLst>
            </p:cNvPr>
            <p:cNvCxnSpPr/>
            <p:nvPr/>
          </p:nvCxnSpPr>
          <p:spPr>
            <a:xfrm>
              <a:off x="4539602" y="1669334"/>
              <a:ext cx="0" cy="3245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Diagonal liegende Ecken des Rechtecks abrunden 8">
              <a:extLst>
                <a:ext uri="{FF2B5EF4-FFF2-40B4-BE49-F238E27FC236}">
                  <a16:creationId xmlns:a16="http://schemas.microsoft.com/office/drawing/2014/main" id="{1411E32D-8CC2-9766-27DE-9A5EF8F2906B}"/>
                </a:ext>
              </a:extLst>
            </p:cNvPr>
            <p:cNvSpPr/>
            <p:nvPr/>
          </p:nvSpPr>
          <p:spPr>
            <a:xfrm rot="16200000">
              <a:off x="4431602" y="842179"/>
              <a:ext cx="216000" cy="2520000"/>
            </a:xfrm>
            <a:prstGeom prst="round2DiagRect">
              <a:avLst/>
            </a:prstGeom>
            <a:solidFill>
              <a:srgbClr val="2869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ID &amp; Nachricht abfragen</a:t>
              </a:r>
            </a:p>
          </p:txBody>
        </p:sp>
        <p:sp>
          <p:nvSpPr>
            <p:cNvPr id="36" name="Diagonal liegende Ecken des Rechtecks abrunden 10">
              <a:extLst>
                <a:ext uri="{FF2B5EF4-FFF2-40B4-BE49-F238E27FC236}">
                  <a16:creationId xmlns:a16="http://schemas.microsoft.com/office/drawing/2014/main" id="{5DAAB08A-4A5F-507A-525D-91FB4D70D1FE}"/>
                </a:ext>
              </a:extLst>
            </p:cNvPr>
            <p:cNvSpPr/>
            <p:nvPr/>
          </p:nvSpPr>
          <p:spPr>
            <a:xfrm rot="16200000">
              <a:off x="4430820" y="1383024"/>
              <a:ext cx="216000" cy="2520000"/>
            </a:xfrm>
            <a:prstGeom prst="round2DiagRect">
              <a:avLst/>
            </a:prstGeom>
            <a:solidFill>
              <a:srgbClr val="2869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Transmit</a:t>
              </a:r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 Buffer füllen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29BAE510-E17D-101A-37D7-A0C9124C996C}"/>
                </a:ext>
              </a:extLst>
            </p:cNvPr>
            <p:cNvCxnSpPr/>
            <p:nvPr/>
          </p:nvCxnSpPr>
          <p:spPr>
            <a:xfrm>
              <a:off x="4539602" y="2210450"/>
              <a:ext cx="0" cy="3245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FB4DE1E0-DC7F-54C6-47D4-213452F9D067}"/>
                </a:ext>
              </a:extLst>
            </p:cNvPr>
            <p:cNvCxnSpPr/>
            <p:nvPr/>
          </p:nvCxnSpPr>
          <p:spPr>
            <a:xfrm>
              <a:off x="4539602" y="2751566"/>
              <a:ext cx="0" cy="3245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BE10D6D2-2B4F-8569-F952-84EEED7E3535}"/>
                </a:ext>
              </a:extLst>
            </p:cNvPr>
            <p:cNvCxnSpPr/>
            <p:nvPr/>
          </p:nvCxnSpPr>
          <p:spPr>
            <a:xfrm>
              <a:off x="4539602" y="1128792"/>
              <a:ext cx="0" cy="324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Flussdiagramm: Grenzstelle 39">
              <a:extLst>
                <a:ext uri="{FF2B5EF4-FFF2-40B4-BE49-F238E27FC236}">
                  <a16:creationId xmlns:a16="http://schemas.microsoft.com/office/drawing/2014/main" id="{57C636E1-1DF2-8316-5FB6-AE3E7167A526}"/>
                </a:ext>
              </a:extLst>
            </p:cNvPr>
            <p:cNvSpPr/>
            <p:nvPr/>
          </p:nvSpPr>
          <p:spPr>
            <a:xfrm>
              <a:off x="4179602" y="3618848"/>
              <a:ext cx="720000" cy="216000"/>
            </a:xfrm>
            <a:prstGeom prst="flowChartTermina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Ende</a:t>
              </a:r>
            </a:p>
          </p:txBody>
        </p:sp>
        <p:sp>
          <p:nvSpPr>
            <p:cNvPr id="41" name="Flussdiagramm: Grenzstelle 40">
              <a:extLst>
                <a:ext uri="{FF2B5EF4-FFF2-40B4-BE49-F238E27FC236}">
                  <a16:creationId xmlns:a16="http://schemas.microsoft.com/office/drawing/2014/main" id="{E42070AF-0B92-ED9C-D5A1-A2E04AEAF1FC}"/>
                </a:ext>
              </a:extLst>
            </p:cNvPr>
            <p:cNvSpPr/>
            <p:nvPr/>
          </p:nvSpPr>
          <p:spPr>
            <a:xfrm>
              <a:off x="4179602" y="912521"/>
              <a:ext cx="720000" cy="216000"/>
            </a:xfrm>
            <a:prstGeom prst="flowChartTermina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  <a:endParaRPr lang="de-DE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Diagonal liegende Ecken des Rechtecks abrunden 10">
              <a:extLst>
                <a:ext uri="{FF2B5EF4-FFF2-40B4-BE49-F238E27FC236}">
                  <a16:creationId xmlns:a16="http://schemas.microsoft.com/office/drawing/2014/main" id="{2D5BED4B-F60B-D75D-350E-BF1F295A75C5}"/>
                </a:ext>
              </a:extLst>
            </p:cNvPr>
            <p:cNvSpPr/>
            <p:nvPr/>
          </p:nvSpPr>
          <p:spPr>
            <a:xfrm rot="16200000">
              <a:off x="4430820" y="1926272"/>
              <a:ext cx="216000" cy="2520000"/>
            </a:xfrm>
            <a:prstGeom prst="round2DiagRect">
              <a:avLst/>
            </a:prstGeom>
            <a:solidFill>
              <a:srgbClr val="2869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CAN-Nachricht auf Bus legen</a:t>
              </a:r>
            </a:p>
          </p:txBody>
        </p: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FB56F656-4999-58EA-D6F3-5BA9C08B0948}"/>
                </a:ext>
              </a:extLst>
            </p:cNvPr>
            <p:cNvCxnSpPr/>
            <p:nvPr/>
          </p:nvCxnSpPr>
          <p:spPr>
            <a:xfrm>
              <a:off x="4538820" y="3294273"/>
              <a:ext cx="0" cy="3245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522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18C815F-7CE6-CC5C-BE9D-16BA68B39C3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91AF5-1AE7-55A5-954B-A88FD2BCD2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51A8A8-F5BE-CE64-BED2-05FD1A9424C9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Hochschule Karlsruhe		 Enes M. Özcan, Maximilian Polevka – CAN Interface für ESP32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07D5A29-F682-AFC9-BA8A-AFAF2488D03F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8BFBA94-F5D5-1850-A2C9-B9610C749DB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Test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5D3D001-F2BB-4071-26DC-15B520B3DCBB}"/>
              </a:ext>
            </a:extLst>
          </p:cNvPr>
          <p:cNvGrpSpPr/>
          <p:nvPr/>
        </p:nvGrpSpPr>
        <p:grpSpPr>
          <a:xfrm>
            <a:off x="334963" y="761778"/>
            <a:ext cx="11135722" cy="4987981"/>
            <a:chOff x="334699" y="729498"/>
            <a:chExt cx="11135722" cy="4987981"/>
          </a:xfrm>
        </p:grpSpPr>
        <p:pic>
          <p:nvPicPr>
            <p:cNvPr id="10" name="Grafik 9" descr="Ein Bild, das Screenshot, Rechteck, Text enthält.&#10;&#10;Automatisch generierte Beschreibung">
              <a:extLst>
                <a:ext uri="{FF2B5EF4-FFF2-40B4-BE49-F238E27FC236}">
                  <a16:creationId xmlns:a16="http://schemas.microsoft.com/office/drawing/2014/main" id="{AD47ADBB-BCE3-136B-F8B3-917771D36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700" y="729498"/>
              <a:ext cx="6155357" cy="9000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FCB48C91-17E4-D560-8282-3C5203ECF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963" y="1779702"/>
              <a:ext cx="9908256" cy="9000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3A812BC-3002-34BE-25F5-791E651C5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965" y="2788417"/>
              <a:ext cx="10411925" cy="900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3C39C682-D07E-2429-6067-F53956553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4699" y="3821144"/>
              <a:ext cx="10850000" cy="900000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1EAB3DEE-27C2-09F2-E68F-DA75A93DF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4965" y="4817479"/>
              <a:ext cx="11135456" cy="900000"/>
            </a:xfrm>
            <a:prstGeom prst="rect">
              <a:avLst/>
            </a:prstGeom>
          </p:spPr>
        </p:pic>
      </p:grp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1EEFEF8-EB57-51E9-7800-F0DF1806280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12E591-DC86-8375-1849-8EF5B4FD7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608" y="729929"/>
            <a:ext cx="3803968" cy="865116"/>
          </a:xfrm>
          <a:prstGeom prst="rect">
            <a:avLst/>
          </a:prstGeom>
          <a:noFill/>
          <a:ln w="63500">
            <a:solidFill>
              <a:srgbClr val="2869A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635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A6F812-8965-FE29-3283-E049A30D2BD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8F7EA0D-431D-317A-4F91-9C63F2C77A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688F6AF-8ED1-F5EF-B78F-A70FE600F3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>
              <a:buClr>
                <a:srgbClr val="2869AF"/>
              </a:buClr>
              <a:buFont typeface="Arial" panose="020B0604020202020204" pitchFamily="34" charset="0"/>
              <a:buChar char="•"/>
            </a:pPr>
            <a:endParaRPr lang="de-DE" sz="2600" dirty="0"/>
          </a:p>
          <a:p>
            <a:pPr marL="285750" indent="-28575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Gute Hardwarebasis für zukünftige Anwendungen</a:t>
            </a:r>
          </a:p>
          <a:p>
            <a:pPr marL="285750" indent="-28575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Mögliche Erweiterung des Codes/Funktionen</a:t>
            </a:r>
          </a:p>
          <a:p>
            <a:pPr marL="285750" indent="-28575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Implementierung weiterer Schnittstellen wie Bluetooth mit App</a:t>
            </a:r>
          </a:p>
          <a:p>
            <a:pPr marL="285750" indent="-28575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Fahrzeugtaugliche Variation</a:t>
            </a:r>
          </a:p>
          <a:p>
            <a:pPr>
              <a:buClr>
                <a:srgbClr val="2869AF"/>
              </a:buClr>
            </a:pPr>
            <a:endParaRPr lang="de-DE" sz="26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39E4222-71C3-E48A-70DE-35A151313F26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 dirty="0"/>
              <a:t>Hochschule Karlsruhe		Enes M. Özcan, Maximilian Polevka – CAN Interface für ESP32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D63C36B-AF49-5582-59CD-5B84498A2FE9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885F008-3B46-64D5-F73D-656F55A5C74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pic>
        <p:nvPicPr>
          <p:cNvPr id="12" name="Bildplatzhalter 10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2F5C0011-A525-91B4-A2FB-7C6B360E4DF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5757" b="7405"/>
          <a:stretch/>
        </p:blipFill>
        <p:spPr>
          <a:xfrm>
            <a:off x="6240463" y="929640"/>
            <a:ext cx="5616575" cy="4877435"/>
          </a:xfr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6D5C0AE-1E31-6900-8691-B3696813C95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1870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A726FB2D-0E43-0082-66A0-BB2746A6F4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8555" r="-32054" b="14005"/>
          <a:stretch/>
        </p:blipFill>
        <p:spPr>
          <a:xfrm>
            <a:off x="0" y="2744789"/>
            <a:ext cx="12192000" cy="3672527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C0487C-C0AE-D75D-0D72-8AEB246E27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CAN Interface für ESP32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B942B5A-F4C1-BA6A-CF7A-9D5AE03392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2B809D-25E5-50BD-723C-32BC14FAA9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800" y="6560424"/>
            <a:ext cx="3665700" cy="102315"/>
          </a:xfrm>
        </p:spPr>
        <p:txBody>
          <a:bodyPr/>
          <a:lstStyle/>
          <a:p>
            <a:r>
              <a:rPr lang="de-DE" dirty="0"/>
              <a:t>Enes M. Özcan, Maximilian Polevka		</a:t>
            </a:r>
            <a:fld id="{E562A277-1F07-484D-BB85-6D62A3FD2A8F}" type="datetime4">
              <a:rPr lang="de-DE" smtClean="0"/>
              <a:t>7. Mai 2024</a:t>
            </a:fld>
            <a:endParaRPr lang="de-DE" dirty="0"/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2D20C1D3-B952-8C5E-1B28-85AB1817416F}"/>
              </a:ext>
            </a:extLst>
          </p:cNvPr>
          <p:cNvSpPr txBox="1">
            <a:spLocks/>
          </p:cNvSpPr>
          <p:nvPr/>
        </p:nvSpPr>
        <p:spPr>
          <a:xfrm>
            <a:off x="7535882" y="6389136"/>
            <a:ext cx="4796724" cy="97200"/>
          </a:xfrm>
          <a:prstGeom prst="rect">
            <a:avLst/>
          </a:prstGeom>
        </p:spPr>
        <p:txBody>
          <a:bodyPr/>
          <a:lstStyle>
            <a:lvl1pPr marL="228613" indent="-228613" algn="l" defTabSz="9144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40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67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94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21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48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75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02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29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770" dirty="0">
                <a:solidFill>
                  <a:srgbClr val="595959"/>
                </a:solidFill>
              </a:rPr>
              <a:t>https://www.csselectronics.com/pages/can-bus-simple-intro-tutorial</a:t>
            </a:r>
          </a:p>
        </p:txBody>
      </p:sp>
    </p:spTree>
    <p:extLst>
      <p:ext uri="{BB962C8B-B14F-4D97-AF65-F5344CB8AC3E}">
        <p14:creationId xmlns:p14="http://schemas.microsoft.com/office/powerpoint/2010/main" val="318012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B96E7AE-D192-22A5-C5AB-EB455F967E0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FD7A235-3A00-605C-E6BF-528CE37B21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>
              <a:buClr>
                <a:srgbClr val="2869AF"/>
              </a:buClr>
              <a:buFont typeface="Arial" panose="020B0604020202020204" pitchFamily="34" charset="0"/>
              <a:buChar char="•"/>
            </a:pPr>
            <a:endParaRPr lang="de-DE" sz="2600" dirty="0"/>
          </a:p>
          <a:p>
            <a:pPr marL="285750" indent="-28575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Problemstellung </a:t>
            </a:r>
          </a:p>
          <a:p>
            <a:pPr marL="285750" indent="-28575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Zielsetzung</a:t>
            </a:r>
          </a:p>
          <a:p>
            <a:pPr marL="285750" indent="-28575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Vorgehensweise</a:t>
            </a:r>
          </a:p>
          <a:p>
            <a:pPr marL="285750" indent="-28575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Arbeitsumgebung</a:t>
            </a:r>
          </a:p>
          <a:p>
            <a:pPr marL="285750" indent="-28575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Umsetzung (Schaltplan, Layout)</a:t>
            </a:r>
          </a:p>
          <a:p>
            <a:pPr marL="285750" indent="-28575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Software</a:t>
            </a:r>
          </a:p>
          <a:p>
            <a:pPr marL="285750" indent="-28575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Test</a:t>
            </a:r>
          </a:p>
          <a:p>
            <a:pPr marL="285750" indent="-28575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Ausblick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2418EB-B608-CEB4-DFF8-87E8BF2B1124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 dirty="0"/>
              <a:t>Hochschule Karlsruhe		Enes M. Özcan, Maximilian Polevka – CAN Interface für ESP32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99761A-B709-01C4-F35B-AD2453513466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025FC98-9FAD-E2E9-67FF-17DC662C46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>
                <a:solidFill>
                  <a:srgbClr val="2869AF"/>
                </a:solidFill>
              </a:rPr>
              <a:t>Gliederung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2701B194-47FF-5B02-8EA3-0C5E272BDE6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" name="Inhaltsplatzhalter 6">
            <a:extLst>
              <a:ext uri="{FF2B5EF4-FFF2-40B4-BE49-F238E27FC236}">
                <a16:creationId xmlns:a16="http://schemas.microsoft.com/office/drawing/2014/main" id="{ACD37DF2-2B86-87D3-D191-7D57B9C58B6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122" y="1773634"/>
            <a:ext cx="3227962" cy="331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38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3A23A39-F3A2-61B6-7205-0DD0815A00C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9FBBD73-D6FC-803E-0F85-87061DD732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 err="1"/>
              <a:t>Espressif</a:t>
            </a:r>
            <a:r>
              <a:rPr lang="de-DE" dirty="0"/>
              <a:t> </a:t>
            </a:r>
            <a:r>
              <a:rPr lang="de-DE" dirty="0">
                <a:solidFill>
                  <a:srgbClr val="595959"/>
                </a:solidFill>
              </a:rPr>
              <a:t>Systems</a:t>
            </a:r>
            <a:r>
              <a:rPr lang="de-DE" dirty="0"/>
              <a:t>: ESP32-S3-WROOM-1 Datasheet Version 1.3, S.1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BF2E705-CC71-FDAE-6FEB-D0F39F2CE6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 sz="2600" dirty="0"/>
          </a:p>
          <a:p>
            <a:pPr marL="457200" indent="-45720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ESP32 kostengünstig</a:t>
            </a:r>
          </a:p>
          <a:p>
            <a:pPr marL="457200" indent="-45720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WLAN / Bluetooth Schnittstelle</a:t>
            </a:r>
          </a:p>
          <a:p>
            <a:pPr marL="457200" indent="-45720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CAN- und Ethernet Controller</a:t>
            </a:r>
          </a:p>
          <a:p>
            <a:pPr marL="457200" indent="-45720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keine Transceiver</a:t>
            </a:r>
          </a:p>
          <a:p>
            <a:pPr marL="457200" indent="-457200">
              <a:buClr>
                <a:srgbClr val="2869AF"/>
              </a:buClr>
              <a:buFont typeface="Arial" panose="020B0604020202020204" pitchFamily="34" charset="0"/>
              <a:buChar char="•"/>
            </a:pPr>
            <a:endParaRPr lang="de-DE" sz="2600" dirty="0"/>
          </a:p>
          <a:p>
            <a:pPr marL="457200" indent="-457200">
              <a:buClr>
                <a:srgbClr val="2869AF"/>
              </a:buClr>
              <a:buFont typeface="Wingdings" panose="05000000000000000000" pitchFamily="2" charset="2"/>
              <a:buChar char="à"/>
            </a:pPr>
            <a:r>
              <a:rPr lang="de-DE" sz="2600" dirty="0">
                <a:sym typeface="Wingdings" panose="05000000000000000000" pitchFamily="2" charset="2"/>
              </a:rPr>
              <a:t>Entwicklung eines  Boards, auf das</a:t>
            </a:r>
          </a:p>
          <a:p>
            <a:pPr>
              <a:buClr>
                <a:srgbClr val="2869AF"/>
              </a:buClr>
            </a:pPr>
            <a:r>
              <a:rPr lang="de-DE" sz="2600" dirty="0">
                <a:sym typeface="Wingdings" panose="05000000000000000000" pitchFamily="2" charset="2"/>
              </a:rPr>
              <a:t>      ESP32 aufgesteckt werden kann</a:t>
            </a:r>
            <a:endParaRPr lang="de-DE" sz="26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9EBC6C-6E8C-3AEA-B06B-3E8B9C285FE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 dirty="0"/>
              <a:t>Hochschule Karlsruhe		Enes M. Özcan, Maximilian Polevka – CAN Interface für ESP32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B21176C-CA40-07F4-7FEE-9FC06679B447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A793B2E-F2D5-FE3C-6CEF-643BCE9D05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Problemstellung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63B9D8E4-068E-B7E2-FA2C-D48BA6E55E5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0B0B7EB-0453-C580-18B0-EFF73BCA8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050" y="1947986"/>
            <a:ext cx="2215680" cy="312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05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platzhalter 24" descr="Ein Bild, das Kuns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0C73E779-4375-BABB-F2CA-BFA7643781C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duotone>
              <a:prstClr val="black"/>
              <a:srgbClr val="2869AF">
                <a:tint val="45000"/>
                <a:satMod val="400000"/>
              </a:srgbClr>
            </a:duotone>
          </a:blip>
          <a:srcRect l="2251" r="6246"/>
          <a:stretch/>
        </p:blipFill>
        <p:spPr>
          <a:xfrm>
            <a:off x="6624908" y="1686867"/>
            <a:ext cx="4724120" cy="3441722"/>
          </a:xfrm>
          <a:noFill/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A6F812-8965-FE29-3283-E049A30D2BD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8F7EA0D-431D-317A-4F91-9C63F2C77A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688F6AF-8ED1-F5EF-B78F-A70FE600F3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buClr>
                <a:srgbClr val="2869AF"/>
              </a:buClr>
            </a:pPr>
            <a:r>
              <a:rPr lang="de-DE" sz="2600" dirty="0"/>
              <a:t>Vorgabe:</a:t>
            </a:r>
          </a:p>
          <a:p>
            <a:pPr marL="457200" indent="-45720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Auswahl CAN-Transceiver</a:t>
            </a:r>
          </a:p>
          <a:p>
            <a:pPr marL="457200" indent="-45720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Entwurf Platine </a:t>
            </a:r>
          </a:p>
          <a:p>
            <a:pPr marL="457200" indent="-45720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Fertigung und Bestückung (Auftragsarbeit)</a:t>
            </a:r>
          </a:p>
          <a:p>
            <a:pPr marL="457200" indent="-45720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Inbetriebnahme und Test</a:t>
            </a:r>
          </a:p>
          <a:p>
            <a:pPr marL="457200" indent="-457200">
              <a:buClr>
                <a:srgbClr val="2869AF"/>
              </a:buClr>
              <a:buFont typeface="Arial" panose="020B0604020202020204" pitchFamily="34" charset="0"/>
              <a:buChar char="•"/>
            </a:pPr>
            <a:endParaRPr lang="de-DE" sz="2600" dirty="0"/>
          </a:p>
          <a:p>
            <a:pPr>
              <a:buClr>
                <a:srgbClr val="2869AF"/>
              </a:buClr>
            </a:pPr>
            <a:r>
              <a:rPr lang="de-DE" sz="2600" dirty="0"/>
              <a:t>eigene Ziele:</a:t>
            </a:r>
          </a:p>
          <a:p>
            <a:pPr marL="457200" indent="-45720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Energieversorgung extern oder ESP32</a:t>
            </a:r>
          </a:p>
          <a:p>
            <a:pPr marL="457200" indent="-45720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CAN Botschaften via WLAN steuerbar</a:t>
            </a:r>
          </a:p>
          <a:p>
            <a:pPr>
              <a:buClr>
                <a:srgbClr val="2869AF"/>
              </a:buClr>
            </a:pPr>
            <a:endParaRPr lang="de-DE" sz="26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39E4222-71C3-E48A-70DE-35A151313F26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 dirty="0"/>
              <a:t>Hochschule Karlsruhe		Enes M. Özcan, Maximilian Polevka – CAN Interface für ESP32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D63C36B-AF49-5582-59CD-5B84498A2FE9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885F008-3B46-64D5-F73D-656F55A5C74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Zielsetzung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6D5C0AE-1E31-6900-8691-B3696813C95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5303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7B49A47-6F21-246C-61E9-BCC87AB83B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E21CF82-0707-7822-1D6B-68792DA6230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08D41B-839B-234F-CC2D-6043861CB83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Hochschule Karlsruhe		Enes M. Özcan, Maximilian Polevka – CAN Interface für ESP32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4D2DC4F-DD46-C652-CD46-3CC29F3B8F83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C7F21C9-F4B5-F8EA-0CCE-4661172ECF2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Vorgehensweise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70E57C8D-A8C7-5488-E0EA-070016F50C1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B40DC24E-E69E-F62C-B245-87C400CAA9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2363924"/>
              </p:ext>
            </p:extLst>
          </p:nvPr>
        </p:nvGraphicFramePr>
        <p:xfrm>
          <a:off x="636035" y="719667"/>
          <a:ext cx="10608733" cy="5145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5870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 descr="Ein Bild, das Werkzeug, Handwerkzeug enthält.&#10;&#10;Automatisch generierte Beschreibung">
            <a:extLst>
              <a:ext uri="{FF2B5EF4-FFF2-40B4-BE49-F238E27FC236}">
                <a16:creationId xmlns:a16="http://schemas.microsoft.com/office/drawing/2014/main" id="{14D2EE10-5886-1FA8-1F7F-5EE7736CD84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t="6021" b="6021"/>
          <a:stretch>
            <a:fillRect/>
          </a:stretch>
        </p:blipFill>
        <p:spPr>
          <a:xfrm>
            <a:off x="5754159" y="1205999"/>
            <a:ext cx="5617104" cy="4600800"/>
          </a:xfrm>
          <a:noFill/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B96E7AE-D192-22A5-C5AB-EB455F967E0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1795394-7C60-D3F6-BCC5-B46CC334A2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FD7A235-3A00-605C-E6BF-528CE37B21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>
              <a:buClr>
                <a:srgbClr val="2869AF"/>
              </a:buClr>
              <a:buFont typeface="Arial" panose="020B0604020202020204" pitchFamily="34" charset="0"/>
              <a:buChar char="•"/>
            </a:pPr>
            <a:endParaRPr lang="de-DE" sz="2600" dirty="0"/>
          </a:p>
          <a:p>
            <a:pPr marL="285750" indent="-28575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 err="1"/>
              <a:t>KiCad</a:t>
            </a:r>
            <a:r>
              <a:rPr lang="de-DE" sz="2600" dirty="0"/>
              <a:t> 7.0</a:t>
            </a:r>
          </a:p>
          <a:p>
            <a:pPr marL="285750" indent="-285750">
              <a:buClr>
                <a:srgbClr val="2869AF"/>
              </a:buClr>
              <a:buFont typeface="Arial" panose="020B0604020202020204" pitchFamily="34" charset="0"/>
              <a:buChar char="•"/>
            </a:pPr>
            <a:endParaRPr lang="de-DE" sz="2600" dirty="0"/>
          </a:p>
          <a:p>
            <a:pPr marL="285750" indent="-28575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Arduino IDE &amp; ESP-IDF</a:t>
            </a:r>
          </a:p>
          <a:p>
            <a:pPr marL="285750" indent="-285750">
              <a:buClr>
                <a:srgbClr val="2869AF"/>
              </a:buClr>
              <a:buFont typeface="Arial" panose="020B0604020202020204" pitchFamily="34" charset="0"/>
              <a:buChar char="•"/>
            </a:pPr>
            <a:endParaRPr lang="de-DE" sz="2600" dirty="0"/>
          </a:p>
          <a:p>
            <a:pPr marL="285750" indent="-28575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/>
              <a:t>(</a:t>
            </a:r>
            <a:r>
              <a:rPr lang="de-DE" sz="2600" dirty="0" err="1"/>
              <a:t>Espressif</a:t>
            </a:r>
            <a:r>
              <a:rPr lang="de-DE" sz="2600" dirty="0"/>
              <a:t> IDE)</a:t>
            </a:r>
          </a:p>
          <a:p>
            <a:pPr marL="285750" indent="-285750">
              <a:buClr>
                <a:srgbClr val="2869AF"/>
              </a:buClr>
              <a:buFont typeface="Arial" panose="020B0604020202020204" pitchFamily="34" charset="0"/>
              <a:buChar char="•"/>
            </a:pPr>
            <a:endParaRPr lang="de-DE" sz="2600" dirty="0"/>
          </a:p>
          <a:p>
            <a:pPr marL="285750" indent="-285750">
              <a:buClr>
                <a:srgbClr val="2869AF"/>
              </a:buClr>
              <a:buFont typeface="Arial" panose="020B0604020202020204" pitchFamily="34" charset="0"/>
              <a:buChar char="•"/>
            </a:pPr>
            <a:r>
              <a:rPr lang="de-DE" sz="2600" dirty="0" err="1"/>
              <a:t>Logic</a:t>
            </a:r>
            <a:r>
              <a:rPr lang="de-DE" sz="2600" dirty="0"/>
              <a:t> Analyzer &amp; </a:t>
            </a:r>
            <a:r>
              <a:rPr lang="de-DE" sz="2600" dirty="0" err="1"/>
              <a:t>PulseView</a:t>
            </a:r>
            <a:endParaRPr lang="de-DE" sz="26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2418EB-B608-CEB4-DFF8-87E8BF2B1124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 dirty="0"/>
              <a:t>Hochschule Karlsruhe		Enes M. Özcan, Maximilian Polevka – CAN Interface für ESP32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99761A-B709-01C4-F35B-AD2453513466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025FC98-9FAD-E2E9-67FF-17DC662C46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>
                <a:solidFill>
                  <a:srgbClr val="2869AF"/>
                </a:solidFill>
              </a:rPr>
              <a:t>Arbeitsumgebung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4BD73A3D-F1EA-4FD4-FF18-D3E93C9D899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6061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 descr="Ein Bild, das Diagramm, Plan, Reihe enthält.&#10;&#10;Automatisch generierte Beschreibung">
            <a:extLst>
              <a:ext uri="{FF2B5EF4-FFF2-40B4-BE49-F238E27FC236}">
                <a16:creationId xmlns:a16="http://schemas.microsoft.com/office/drawing/2014/main" id="{D2C64A1F-159D-38AA-BBB8-A53370E487C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-10" t="-16823" r="10" b="-13617"/>
          <a:stretch/>
        </p:blipFill>
        <p:spPr>
          <a:xfrm>
            <a:off x="334800" y="1206001"/>
            <a:ext cx="11520000" cy="4599488"/>
          </a:xfrm>
          <a:noFill/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2590F19-1C95-1940-9912-1E9937DCD24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15CE2CC-EF2E-4446-26DC-64E3910420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FB0ED8-A1A8-82A7-606D-DF25A70020E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Hochschule Karlsruhe		Enes M. Özcan, Maximilian Polevka – CAN Interface für ESP32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54C10E2-6ED6-FC0D-BFC1-17525031AD5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10BE0D9-E912-08CC-87AA-651971784FB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Schaltplan (1)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162DE73-0AB2-5F64-5D1A-3AF0EB06A69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528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2590F19-1C95-1940-9912-1E9937DCD24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15CE2CC-EF2E-4446-26DC-64E3910420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FB0ED8-A1A8-82A7-606D-DF25A70020E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Hochschule Karlsruhe		Enes M. Özcan, Maximilian Polevka – CAN Interface für ESP32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54C10E2-6ED6-FC0D-BFC1-17525031AD5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10BE0D9-E912-08CC-87AA-651971784FB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Schaltplan (2)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162DE73-0AB2-5F64-5D1A-3AF0EB06A69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" name="Bildplatzhalter 11" descr="Ein Bild, das Diagramm, Reihe, Plan, Screenshot enthält.&#10;&#10;Automatisch generierte Beschreibung">
            <a:extLst>
              <a:ext uri="{FF2B5EF4-FFF2-40B4-BE49-F238E27FC236}">
                <a16:creationId xmlns:a16="http://schemas.microsoft.com/office/drawing/2014/main" id="{E7EF2E79-EF1D-FB35-ACD5-BB0AABC8B65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-34496" r="-1" b="-42696"/>
          <a:stretch/>
        </p:blipFill>
        <p:spPr>
          <a:xfrm>
            <a:off x="334800" y="1206001"/>
            <a:ext cx="11520000" cy="4599488"/>
          </a:xfrm>
          <a:noFill/>
        </p:spPr>
      </p:pic>
    </p:spTree>
    <p:extLst>
      <p:ext uri="{BB962C8B-B14F-4D97-AF65-F5344CB8AC3E}">
        <p14:creationId xmlns:p14="http://schemas.microsoft.com/office/powerpoint/2010/main" val="1295964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2590F19-1C95-1940-9912-1E9937DCD24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FB0ED8-A1A8-82A7-606D-DF25A70020E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Hochschule Karlsruhe		Enes M. Özcan, Maximilian Polevka – CAN Interface für ESP32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54C10E2-6ED6-FC0D-BFC1-17525031AD5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464EA81F-6DB4-4188-9661-B78941270F27}" type="datetime4">
              <a:rPr lang="de-DE" smtClean="0"/>
              <a:pPr/>
              <a:t>7. Mai 2024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10BE0D9-E912-08CC-87AA-651971784FB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Schaltplan (3)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162DE73-0AB2-5F64-5D1A-3AF0EB06A69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6" name="Bildplatzhalter 15" descr="Ein Bild, das Text, Diagramm, Zahl, Screenshot enthält.&#10;&#10;Automatisch generierte Beschreibung">
            <a:extLst>
              <a:ext uri="{FF2B5EF4-FFF2-40B4-BE49-F238E27FC236}">
                <a16:creationId xmlns:a16="http://schemas.microsoft.com/office/drawing/2014/main" id="{6AC92A3F-C3F7-7321-4D32-5CC8E1F95F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-49179" t="1" r="-49151" b="-198"/>
          <a:stretch/>
        </p:blipFill>
        <p:spPr>
          <a:xfrm>
            <a:off x="334963" y="1206500"/>
            <a:ext cx="11520487" cy="4678363"/>
          </a:xfrm>
          <a:noFill/>
        </p:spPr>
      </p:pic>
    </p:spTree>
    <p:extLst>
      <p:ext uri="{BB962C8B-B14F-4D97-AF65-F5344CB8AC3E}">
        <p14:creationId xmlns:p14="http://schemas.microsoft.com/office/powerpoint/2010/main" val="1893651312"/>
      </p:ext>
    </p:extLst>
  </p:cSld>
  <p:clrMapOvr>
    <a:masterClrMapping/>
  </p:clrMapOvr>
</p:sld>
</file>

<file path=ppt/theme/theme1.xml><?xml version="1.0" encoding="utf-8"?>
<a:theme xmlns:a="http://schemas.openxmlformats.org/drawingml/2006/main" name="HKA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10.xml><?xml version="1.0" encoding="utf-8"?>
<a:theme xmlns:a="http://schemas.openxmlformats.org/drawingml/2006/main" name="IMM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11.xml><?xml version="1.0" encoding="utf-8"?>
<a:theme xmlns:a="http://schemas.openxmlformats.org/drawingml/2006/main" name="IMM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Calibri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12.xml><?xml version="1.0" encoding="utf-8"?>
<a:theme xmlns:a="http://schemas.openxmlformats.org/drawingml/2006/main" name="IMM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ppt/theme/theme13.xml><?xml version="1.0" encoding="utf-8"?>
<a:theme xmlns:a="http://schemas.openxmlformats.org/drawingml/2006/main" name="IWI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14.xml><?xml version="1.0" encoding="utf-8"?>
<a:theme xmlns:a="http://schemas.openxmlformats.org/drawingml/2006/main" name="IWI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Calibri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15.xml><?xml version="1.0" encoding="utf-8"?>
<a:theme xmlns:a="http://schemas.openxmlformats.org/drawingml/2006/main" name="IWI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ppt/theme/theme16.xml><?xml version="1.0" encoding="utf-8"?>
<a:theme xmlns:a="http://schemas.openxmlformats.org/drawingml/2006/main" name="MMT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17.xml><?xml version="1.0" encoding="utf-8"?>
<a:theme xmlns:a="http://schemas.openxmlformats.org/drawingml/2006/main" name="MMT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Calibri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18.xml><?xml version="1.0" encoding="utf-8"?>
<a:theme xmlns:a="http://schemas.openxmlformats.org/drawingml/2006/main" name="MMT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ppt/theme/theme19.xml><?xml version="1.0" encoding="utf-8"?>
<a:theme xmlns:a="http://schemas.openxmlformats.org/drawingml/2006/main" name="W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2.xml><?xml version="1.0" encoding="utf-8"?>
<a:theme xmlns:a="http://schemas.openxmlformats.org/drawingml/2006/main" name="HKA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Calibri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20.xml><?xml version="1.0" encoding="utf-8"?>
<a:theme xmlns:a="http://schemas.openxmlformats.org/drawingml/2006/main" name="W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Calibri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21.xml><?xml version="1.0" encoding="utf-8"?>
<a:theme xmlns:a="http://schemas.openxmlformats.org/drawingml/2006/main" name="W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ppt/theme/theme2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KA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ppt/theme/theme4.xml><?xml version="1.0" encoding="utf-8"?>
<a:theme xmlns:a="http://schemas.openxmlformats.org/drawingml/2006/main" name="AB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5.xml><?xml version="1.0" encoding="utf-8"?>
<a:theme xmlns:a="http://schemas.openxmlformats.org/drawingml/2006/main" name="AB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Calibri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6.xml><?xml version="1.0" encoding="utf-8"?>
<a:theme xmlns:a="http://schemas.openxmlformats.org/drawingml/2006/main" name="AB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ppt/theme/theme7.xml><?xml version="1.0" encoding="utf-8"?>
<a:theme xmlns:a="http://schemas.openxmlformats.org/drawingml/2006/main" name="EIT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8.xml><?xml version="1.0" encoding="utf-8"?>
<a:theme xmlns:a="http://schemas.openxmlformats.org/drawingml/2006/main" name="EIT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Calibri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9.xml><?xml version="1.0" encoding="utf-8"?>
<a:theme xmlns:a="http://schemas.openxmlformats.org/drawingml/2006/main" name="EIT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 Cover</Template>
  <TotalTime>0</TotalTime>
  <Words>703</Words>
  <Application>Microsoft Office PowerPoint</Application>
  <PresentationFormat>Breitbild</PresentationFormat>
  <Paragraphs>167</Paragraphs>
  <Slides>16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21</vt:i4>
      </vt:variant>
      <vt:variant>
        <vt:lpstr>Folientitel</vt:lpstr>
      </vt:variant>
      <vt:variant>
        <vt:i4>16</vt:i4>
      </vt:variant>
    </vt:vector>
  </HeadingPairs>
  <TitlesOfParts>
    <vt:vector size="41" baseType="lpstr">
      <vt:lpstr>Arial</vt:lpstr>
      <vt:lpstr>Calibri</vt:lpstr>
      <vt:lpstr>Calibri Bold</vt:lpstr>
      <vt:lpstr>Wingdings</vt:lpstr>
      <vt:lpstr>HKA_Präsentation // Cover</vt:lpstr>
      <vt:lpstr>HKA_Präsentation // Inhalt</vt:lpstr>
      <vt:lpstr>HKA_Präsentation // ENDE</vt:lpstr>
      <vt:lpstr>AB_Präsentation // Cover</vt:lpstr>
      <vt:lpstr>AB_Präsentation // Inhalt</vt:lpstr>
      <vt:lpstr>AB_Präsentation // ENDE</vt:lpstr>
      <vt:lpstr>EIT_Präsentation // Cover</vt:lpstr>
      <vt:lpstr>EIT_Präsentation // Inhalt</vt:lpstr>
      <vt:lpstr>EIT_Präsentation // ENDE</vt:lpstr>
      <vt:lpstr>IMM_Präsentation // Cover</vt:lpstr>
      <vt:lpstr>IMM_Präsentation // Inhalt</vt:lpstr>
      <vt:lpstr>IMM_Präsentation // ENDE</vt:lpstr>
      <vt:lpstr>IWI_Präsentation // Cover</vt:lpstr>
      <vt:lpstr>IWI_Präsentation // Inhalt</vt:lpstr>
      <vt:lpstr>IWI_Präsentation // ENDE</vt:lpstr>
      <vt:lpstr>MMT_Präsentation // Cover</vt:lpstr>
      <vt:lpstr>MMT_Präsentation // Inhalt</vt:lpstr>
      <vt:lpstr>MMT_Präsentation // ENDE</vt:lpstr>
      <vt:lpstr>W_Präsentation // Cover</vt:lpstr>
      <vt:lpstr>W_Präsentation // Inhalt</vt:lpstr>
      <vt:lpstr>W_Präsentation // ENDE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Verena Thaller</dc:creator>
  <cp:keywords/>
  <dc:description/>
  <cp:lastModifiedBy>Maximilian Polevka</cp:lastModifiedBy>
  <cp:revision>250</cp:revision>
  <cp:lastPrinted>2020-09-16T09:23:03Z</cp:lastPrinted>
  <dcterms:created xsi:type="dcterms:W3CDTF">2020-05-26T08:20:17Z</dcterms:created>
  <dcterms:modified xsi:type="dcterms:W3CDTF">2024-05-07T21:17:50Z</dcterms:modified>
  <cp:category/>
</cp:coreProperties>
</file>